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779E50-458D-4494-BD10-AFEC3AFE1705}">
          <p14:sldIdLst>
            <p14:sldId id="257"/>
            <p14:sldId id="256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3E76F-CFB3-467D-8A3D-10D8002D16A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D07D8-37D7-484E-A76A-11530533D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1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D07D8-37D7-484E-A76A-11530533DA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3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374740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280"/>
            <a:ext cx="12354560" cy="92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1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1"/>
            <a:ext cx="12192000" cy="9024621"/>
          </a:xfrm>
        </p:spPr>
      </p:pic>
    </p:spTree>
    <p:extLst>
      <p:ext uri="{BB962C8B-B14F-4D97-AF65-F5344CB8AC3E}">
        <p14:creationId xmlns:p14="http://schemas.microsoft.com/office/powerpoint/2010/main" val="142524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1"/>
            <a:ext cx="12334240" cy="9250682"/>
          </a:xfrm>
        </p:spPr>
      </p:pic>
    </p:spTree>
    <p:extLst>
      <p:ext uri="{BB962C8B-B14F-4D97-AF65-F5344CB8AC3E}">
        <p14:creationId xmlns:p14="http://schemas.microsoft.com/office/powerpoint/2010/main" val="419642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1"/>
            <a:ext cx="12192000" cy="9144002"/>
          </a:xfrm>
        </p:spPr>
      </p:pic>
    </p:spTree>
    <p:extLst>
      <p:ext uri="{BB962C8B-B14F-4D97-AF65-F5344CB8AC3E}">
        <p14:creationId xmlns:p14="http://schemas.microsoft.com/office/powerpoint/2010/main" val="295135125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9</TotalTime>
  <Words>1</Words>
  <Application>Microsoft Office PowerPoint</Application>
  <PresentationFormat>Широкоэкранный</PresentationFormat>
  <Paragraphs>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Schoolbook</vt:lpstr>
      <vt:lpstr>Wingdings 2</vt:lpstr>
      <vt:lpstr>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сад-26</dc:creator>
  <cp:lastModifiedBy>сад-26</cp:lastModifiedBy>
  <cp:revision>1</cp:revision>
  <dcterms:created xsi:type="dcterms:W3CDTF">2022-03-10T10:12:00Z</dcterms:created>
  <dcterms:modified xsi:type="dcterms:W3CDTF">2022-03-10T10:21:21Z</dcterms:modified>
</cp:coreProperties>
</file>