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7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8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5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4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4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8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53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8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93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C381F2A-688F-418B-9652-C05F233298B5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C97A4E-8C75-4182-AFE3-BDEC60113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7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9F037-F0BF-4F63-8EE2-A57DC6FC2356}"/>
              </a:ext>
            </a:extLst>
          </p:cNvPr>
          <p:cNvSpPr txBox="1"/>
          <p:nvPr/>
        </p:nvSpPr>
        <p:spPr>
          <a:xfrm>
            <a:off x="895467" y="863364"/>
            <a:ext cx="6657476" cy="512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>
                <a:latin typeface="+mj-lt"/>
                <a:ea typeface="+mj-ea"/>
                <a:cs typeface="+mj-cs"/>
              </a:rPr>
              <a:t>Детеныши </a:t>
            </a:r>
          </a:p>
          <a:p>
            <a:pPr algn="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>
                <a:latin typeface="+mj-lt"/>
                <a:ea typeface="+mj-ea"/>
                <a:cs typeface="+mj-cs"/>
              </a:rPr>
              <a:t>диких животных</a:t>
            </a:r>
          </a:p>
          <a:p>
            <a:pPr algn="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cap="all">
              <a:latin typeface="+mj-lt"/>
              <a:ea typeface="+mj-ea"/>
              <a:cs typeface="+mj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93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16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18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0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E18FC-40C4-4398-8175-5975E09E01E5}"/>
              </a:ext>
            </a:extLst>
          </p:cNvPr>
          <p:cNvSpPr txBox="1"/>
          <p:nvPr/>
        </p:nvSpPr>
        <p:spPr>
          <a:xfrm>
            <a:off x="6736924" y="857675"/>
            <a:ext cx="4566230" cy="3437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Спереди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пятачок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Сзади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крючок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Посередине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спинка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спине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щетинка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ru-RU" sz="34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……………..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диких кабанов?</a:t>
            </a:r>
            <a:endParaRPr lang="en-US" sz="34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трава, внешний, животное, нести&#10;&#10;Автоматически созданное описание">
            <a:extLst>
              <a:ext uri="{FF2B5EF4-FFF2-40B4-BE49-F238E27FC236}">
                <a16:creationId xmlns:a16="http://schemas.microsoft.com/office/drawing/2014/main" id="{C41DEEE0-B117-48F9-B325-01B377718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r="31180" b="-2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9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8DA688-BDAD-4E2E-94DC-0D1F255D3001}"/>
              </a:ext>
            </a:extLst>
          </p:cNvPr>
          <p:cNvSpPr txBox="1"/>
          <p:nvPr/>
        </p:nvSpPr>
        <p:spPr>
          <a:xfrm>
            <a:off x="6736924" y="857675"/>
            <a:ext cx="4566230" cy="34377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Роет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норы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умело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Знает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любит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это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дело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Потому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кроту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друг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зовут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его</a:t>
            </a:r>
            <a:r>
              <a:rPr lang="en-US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…</a:t>
            </a:r>
            <a:endParaRPr lang="ru-RU" sz="34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………………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4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барсуков?</a:t>
            </a:r>
            <a:endParaRPr lang="en-US" sz="34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животное, млекопитающее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8C624621-C40C-4C27-9D4D-97EC04394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BEC7F-EDC6-4A23-B4E8-3E31BB89988F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него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есть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большие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рога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бежать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ему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тундре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лень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Потому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боится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врага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Очень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умный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быстрый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  <a:endParaRPr lang="ru-RU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оленей?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Рисунок 3" descr="Изображение выглядит как трава, внешний, животное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D7187FC4-400C-459D-9725-69043F0D5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r="4734" b="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4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74913-FA12-488E-A365-29178A050E15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большая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кошка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Грациозен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умён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любит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разных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игр</a:t>
            </a:r>
            <a:endParaRPr lang="en-US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Полосатый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грозный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  <a:endParaRPr lang="ru-RU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…………..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у тигров?</a:t>
            </a:r>
            <a:endParaRPr lang="en-US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трава, животное, тигр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D64E40A-A154-4307-92BE-B52C024BB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4546" b="-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747D2-B83F-435A-8812-836B440A6AF6}"/>
              </a:ext>
            </a:extLst>
          </p:cNvPr>
          <p:cNvSpPr txBox="1"/>
          <p:nvPr/>
        </p:nvSpPr>
        <p:spPr>
          <a:xfrm>
            <a:off x="7783551" y="857675"/>
            <a:ext cx="4167148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Бурый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зверь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свалил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осину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Оттащил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её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плотину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Будет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жить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прочной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хатке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плотиной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всё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порядке</a:t>
            </a: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……………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ru-RU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детенышей </a:t>
            </a:r>
            <a:r>
              <a:rPr lang="ru-RU" sz="2600" b="1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бобр?</a:t>
            </a:r>
            <a:endParaRPr lang="en-US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0" y="857675"/>
            <a:ext cx="6973458" cy="47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F5B0C-E67D-4ED3-87D8-A83D154E234F}"/>
              </a:ext>
            </a:extLst>
          </p:cNvPr>
          <p:cNvSpPr txBox="1"/>
          <p:nvPr/>
        </p:nvSpPr>
        <p:spPr>
          <a:xfrm>
            <a:off x="7550403" y="857675"/>
            <a:ext cx="4397755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Симпатичен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сер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усат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Хвост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—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шлагбаум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полосат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Пищу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грязной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грызёт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—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Моет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всё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воде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...</a:t>
            </a:r>
            <a:endParaRPr lang="ru-RU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………………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детенышей у енотов?</a:t>
            </a:r>
            <a:endParaRPr lang="en-US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трава, млекопитающее, животное, кот&#10;&#10;Автоматически созданное описание">
            <a:extLst>
              <a:ext uri="{FF2B5EF4-FFF2-40B4-BE49-F238E27FC236}">
                <a16:creationId xmlns:a16="http://schemas.microsoft.com/office/drawing/2014/main" id="{38BF912B-6330-4ADE-8642-50AABE020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r="14045" b="1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1D1E5-A45E-4E3D-AFCD-B73BD2A2D4C8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могучий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с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рогами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шерстяной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жилетке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спине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огромный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горб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Ест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траву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а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так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же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ветки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  <a:endParaRPr lang="ru-RU" sz="22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……………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у зубров?</a:t>
            </a:r>
            <a:endParaRPr lang="en-US" sz="22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внешний, трава, забор,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825A5594-4335-45EE-83AF-3555E50EE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r="9865" b="-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4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937869-C3EA-4B20-A6D6-C25BBD6A3584}"/>
              </a:ext>
            </a:extLst>
          </p:cNvPr>
          <p:cNvSpPr txBox="1"/>
          <p:nvPr/>
        </p:nvSpPr>
        <p:spPr>
          <a:xfrm>
            <a:off x="895467" y="863364"/>
            <a:ext cx="6657476" cy="5126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>
                <a:latin typeface="+mj-lt"/>
                <a:ea typeface="+mj-ea"/>
                <a:cs typeface="+mj-cs"/>
              </a:rPr>
              <a:t>МОЛОДЦЫ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63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8D608-CB46-4399-8033-EA3399BA451B}"/>
              </a:ext>
            </a:extLst>
          </p:cNvPr>
          <p:cNvSpPr txBox="1"/>
          <p:nvPr/>
        </p:nvSpPr>
        <p:spPr>
          <a:xfrm>
            <a:off x="7552944" y="1514474"/>
            <a:ext cx="4639056" cy="48863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 </a:t>
            </a:r>
            <a:r>
              <a:rPr lang="en-US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кого</a:t>
            </a:r>
            <a: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всех</a:t>
            </a:r>
            <a: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зверей</a:t>
            </a:r>
            <a: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Хвост</a:t>
            </a:r>
            <a: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пушистей</a:t>
            </a:r>
            <a: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длинней</a:t>
            </a:r>
            <a:r>
              <a:rPr lang="en-US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ru-RU" sz="3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ru-RU" sz="3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ru-RU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называют </a:t>
            </a:r>
            <a:r>
              <a:rPr lang="ru-RU" sz="38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детЁнышей</a:t>
            </a:r>
            <a:r>
              <a:rPr lang="ru-RU" sz="38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у лисы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ru-RU" sz="3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трава, животное, лис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00D224C1-0FAC-497F-96A8-F203DD06A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1160918"/>
            <a:ext cx="6045576" cy="45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3C9AD-AA18-4A5F-8FBA-EA257F8263C0}"/>
              </a:ext>
            </a:extLst>
          </p:cNvPr>
          <p:cNvSpPr txBox="1"/>
          <p:nvPr/>
        </p:nvSpPr>
        <p:spPr>
          <a:xfrm>
            <a:off x="7702061" y="369277"/>
            <a:ext cx="4248637" cy="5890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Серый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страшный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зубастый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Произвел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переполох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зверята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разбежались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Напугал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зверят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тех</a:t>
            </a:r>
            <a:endParaRPr lang="ru-RU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ru-RU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ru-RU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называются детеныши  волчицы?</a:t>
            </a:r>
            <a:r>
              <a:rPr lang="en-US" sz="3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…</a:t>
            </a:r>
          </a:p>
        </p:txBody>
      </p:sp>
      <p:pic>
        <p:nvPicPr>
          <p:cNvPr id="4" name="Рисунок 3" descr="Изображение выглядит как животное, млекопитающее, внеш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BBFE23AC-AD1B-4160-88BC-D17A4366D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1176032"/>
            <a:ext cx="6045576" cy="45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E7E5C-1EF6-43BC-951F-3C4FE09EE18D}"/>
              </a:ext>
            </a:extLst>
          </p:cNvPr>
          <p:cNvSpPr txBox="1"/>
          <p:nvPr/>
        </p:nvSpPr>
        <p:spPr>
          <a:xfrm>
            <a:off x="8195138" y="857675"/>
            <a:ext cx="3113366" cy="5844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Летом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ходит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без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дороги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Возле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сосен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берез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зимой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спит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берлоге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мороза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прячет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нос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ru-RU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…………………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медведицы?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ru-RU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нести, трава, животно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E3F6024-594D-407B-BBD0-40955B26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1160918"/>
            <a:ext cx="6045576" cy="45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6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5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1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35511-A26F-43C1-9167-EA8ED6319CF4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Зверь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ушастый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летом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серый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зимою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снежно-белый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его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испугался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Целый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час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ним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гонялся</a:t>
            </a:r>
            <a:r>
              <a:rPr lang="en-US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ru-RU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………………..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6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зайчихи?</a:t>
            </a:r>
            <a:endParaRPr lang="en-US" sz="26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трава, животное, млекопитающе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AAD64511-1917-49D3-BD4C-E2C5F9FE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B47A6-717C-41BD-9558-3A5399C148E6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Тяжелы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рога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весу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Ходит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важно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лесу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хозяин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а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гость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</a:t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Хмурый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сердитый</a:t>
            </a: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………..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лосей?</a:t>
            </a:r>
            <a:endParaRPr lang="en-US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животное, трава, млекопитающе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0EE272D-F48F-4D43-8583-5D3D07358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13048" b="-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268ED-EC55-4E88-93F8-35C3A2E339AE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Рыжий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маленький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зверёк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деревьям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прыг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скок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живёт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земле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дереве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дупле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ru-RU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…………..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белки?</a:t>
            </a:r>
            <a:endParaRPr lang="en-US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белка, животное, млекопитающе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CAC15BF-07F3-4845-AF42-8C5CACF12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 b="11960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A4D17-BACC-44CB-9C8E-67920C411212}"/>
              </a:ext>
            </a:extLst>
          </p:cNvPr>
          <p:cNvSpPr txBox="1"/>
          <p:nvPr/>
        </p:nvSpPr>
        <p:spPr>
          <a:xfrm>
            <a:off x="8195138" y="857675"/>
            <a:ext cx="3113366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Фыркает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когда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сердит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Весь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колючками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покрыт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головы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ножек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Зверёк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этот</a:t>
            </a:r>
            <a:r>
              <a:rPr lang="en-US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</a:t>
            </a:r>
            <a:endParaRPr lang="ru-RU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……….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у ежей?</a:t>
            </a:r>
            <a:endParaRPr lang="en-US" sz="30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трава, внешний, скал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014CFD02-641A-4B86-B795-B78070E26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r="12976" b="-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43C93-6437-439B-9B15-CC1ADDA222E0}"/>
              </a:ext>
            </a:extLst>
          </p:cNvPr>
          <p:cNvSpPr txBox="1"/>
          <p:nvPr/>
        </p:nvSpPr>
        <p:spPr>
          <a:xfrm>
            <a:off x="7558563" y="857675"/>
            <a:ext cx="4392135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Пятнистая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хищница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леса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гроза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ушках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кисточке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злые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глаза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Живёт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она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тёмной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чащобе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лесной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лучше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её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обходить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стороной</a:t>
            </a:r>
            <a:r>
              <a:rPr lang="en-US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lang="ru-RU" sz="22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………………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называют детенышей рыси?</a:t>
            </a:r>
            <a:endParaRPr lang="en-US" sz="22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кот, животное, млекопитающее, рысь&#10;&#10;Автоматически созданное описание">
            <a:extLst>
              <a:ext uri="{FF2B5EF4-FFF2-40B4-BE49-F238E27FC236}">
                <a16:creationId xmlns:a16="http://schemas.microsoft.com/office/drawing/2014/main" id="{19052C14-5510-454B-BA58-F2BEB9E63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9713" b="3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611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140</Words>
  <Application>Microsoft Office PowerPoint</Application>
  <PresentationFormat>Широкоэкранный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Анисимов</dc:creator>
  <cp:lastModifiedBy>Сад-26</cp:lastModifiedBy>
  <cp:revision>4</cp:revision>
  <dcterms:created xsi:type="dcterms:W3CDTF">2020-01-03T09:10:19Z</dcterms:created>
  <dcterms:modified xsi:type="dcterms:W3CDTF">2022-12-07T11:15:22Z</dcterms:modified>
</cp:coreProperties>
</file>