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85" r:id="rId2"/>
    <p:sldId id="292" r:id="rId3"/>
    <p:sldId id="267" r:id="rId4"/>
    <p:sldId id="286" r:id="rId5"/>
    <p:sldId id="293" r:id="rId6"/>
    <p:sldId id="273" r:id="rId7"/>
    <p:sldId id="287" r:id="rId8"/>
    <p:sldId id="270" r:id="rId9"/>
    <p:sldId id="288" r:id="rId10"/>
    <p:sldId id="272" r:id="rId11"/>
    <p:sldId id="289" r:id="rId12"/>
    <p:sldId id="282" r:id="rId13"/>
    <p:sldId id="290" r:id="rId14"/>
    <p:sldId id="283" r:id="rId15"/>
    <p:sldId id="291" r:id="rId16"/>
    <p:sldId id="284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36" autoAdjust="0"/>
  </p:normalViewPr>
  <p:slideViewPr>
    <p:cSldViewPr snapToGrid="0">
      <p:cViewPr varScale="1">
        <p:scale>
          <a:sx n="48" d="100"/>
          <a:sy n="48" d="100"/>
        </p:scale>
        <p:origin x="79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6C65-3B80-4579-B49C-EF497E5312BF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A3F7-8F8E-4DD5-A3CF-3895D597A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4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1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7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46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2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8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1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5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7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9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1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3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7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DDA76A-D697-4D2C-80E3-5783E6E6EDB9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DAA059-38F5-4453-808F-BF1D31818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8897" y="1205871"/>
            <a:ext cx="9317420" cy="4863853"/>
          </a:xfrm>
        </p:spPr>
        <p:txBody>
          <a:bodyPr>
            <a:noAutofit/>
          </a:bodyPr>
          <a:lstStyle/>
          <a:p>
            <a:r>
              <a:rPr lang="ru-RU" sz="88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Игры</a:t>
            </a:r>
            <a: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«Назови птицу»</a:t>
            </a:r>
            <a:b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«Угадай кто улетел»</a:t>
            </a:r>
            <a:b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6000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</a:br>
            <a:endParaRPr lang="ru-RU" sz="6000" cap="none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7366" y="4626987"/>
            <a:ext cx="2764220" cy="1655762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– 7 лет</a:t>
            </a:r>
            <a:endParaRPr lang="ru-RU" sz="4400" b="1" cap="none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640" y="2490977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03" y="472704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713711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623" y="203990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239245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867" y="4881027"/>
            <a:ext cx="2439888" cy="1626593"/>
          </a:xfrm>
          <a:prstGeom prst="rect">
            <a:avLst/>
          </a:prstGeom>
        </p:spPr>
      </p:pic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45" y="2159166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32" y="2411968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03" y="472704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713711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095" y="216028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170740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867" y="4881027"/>
            <a:ext cx="2439888" cy="1626593"/>
          </a:xfrm>
          <a:prstGeom prst="rect">
            <a:avLst/>
          </a:prstGeom>
        </p:spPr>
      </p:pic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91" y="2250360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32" y="2411968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03" y="472704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713711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095" y="216028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170740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867" y="4881027"/>
            <a:ext cx="2439888" cy="1626593"/>
          </a:xfrm>
          <a:prstGeom prst="rect">
            <a:avLst/>
          </a:prstGeom>
        </p:spPr>
      </p:pic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91" y="2250360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32" y="2411968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03" y="472704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713711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095" y="216028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170740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867" y="4881027"/>
            <a:ext cx="2439888" cy="1626593"/>
          </a:xfrm>
          <a:prstGeom prst="rect">
            <a:avLst/>
          </a:prstGeom>
        </p:spPr>
      </p:pic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91" y="2250360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65" y="1643276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«Назови птицу»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s://i.pinimg.com/736x/5c/a4/97/5ca4978429cc20df5ad1e53b2382ef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8" y="3216144"/>
            <a:ext cx="2665051" cy="26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640" y="2490977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03" y="472704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713711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095" y="216028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170740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867" y="4881027"/>
            <a:ext cx="2439888" cy="1626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312" y="212913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иволга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9867" y="209902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трясогузка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2242" y="215379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соловей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9572" y="432343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ласточка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2016" y="637613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грач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9484" y="639438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скворец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60423" y="637613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кукушка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14720" y="432343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стриж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105" y="4511695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жаворонок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45" y="2159166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30" y="1501387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«Угадай кто улетел»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img2.freepng.ru/20180322/iye/kisspng-bird-flight-swallow-columbidae-crows-gull-5ab3cb115420d5.8363741215217323693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6" y="3878318"/>
            <a:ext cx="2673944" cy="20797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32" y="2411968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03" y="472704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713711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095" y="216028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170740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6867" y="4881027"/>
            <a:ext cx="2439888" cy="1626593"/>
          </a:xfrm>
          <a:prstGeom prst="rect">
            <a:avLst/>
          </a:prstGeom>
        </p:spPr>
      </p:pic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91" y="2250360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krasivosti.pro/uploads/posts/2022-08/1661164931_4-krasivosti-pro-p-ptitsa-lastochka-ptitsi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2" y="2569387"/>
            <a:ext cx="2591402" cy="1727603"/>
          </a:xfrm>
          <a:prstGeom prst="rect">
            <a:avLst/>
          </a:prstGeom>
        </p:spPr>
      </p:pic>
      <p:sp>
        <p:nvSpPr>
          <p:cNvPr id="6" name="AutoShape 8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410" y="2569387"/>
            <a:ext cx="2369770" cy="1884421"/>
          </a:xfrm>
          <a:prstGeom prst="rect">
            <a:avLst/>
          </a:prstGeom>
        </p:spPr>
      </p:pic>
      <p:sp>
        <p:nvSpPr>
          <p:cNvPr id="8" name="AutoShape 10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2" descr="https://eduportal44.ru/Manturovo/mant_MDOU3/SiteAssets/SitePages/2%20%D0%BC%D0%BB%D0%B0%D0%B4%D1%88%D0%B0%D1%8F%20%D0%B3%D1%80%D1%83%D0%BF%D0%BF%D0%B0%2027-30%20%D0%B0%D0%BF%D1%80%D0%B5%D0%BB%D1%8F/%D1%81%D1%82%D1%80%D0%B8%D1%85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415" y="4771561"/>
            <a:ext cx="2454639" cy="1635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4750768"/>
            <a:ext cx="2516142" cy="167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095" y="216028"/>
            <a:ext cx="2849372" cy="18995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2113" t="1111" r="740" b="23609"/>
          <a:stretch/>
        </p:blipFill>
        <p:spPr>
          <a:xfrm>
            <a:off x="6170740" y="160337"/>
            <a:ext cx="2482624" cy="18539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745" y="4801603"/>
            <a:ext cx="2439888" cy="1626593"/>
          </a:xfrm>
          <a:prstGeom prst="rect">
            <a:avLst/>
          </a:prstGeom>
        </p:spPr>
      </p:pic>
      <p:pic>
        <p:nvPicPr>
          <p:cNvPr id="2052" name="Picture 4" descr="https://laplaya-rus.ru/wp-content/uploads/9/4/d/94d6ec6a1a0c78af7db4aa248171023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30" y="2219378"/>
            <a:ext cx="1719274" cy="22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633819/v633819635/19bed/sPxjXFYb5p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9698217" y="203990"/>
            <a:ext cx="2003926" cy="1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wT-z3VFnZk/maxresdefault.jpg?sqp=-oaymwEmCIAKENAF8quKqQMa8AEB-AH-CYAC0AWKAgwIABABGEMgVShlMA8=&amp;rs=AOn4CLBnyWA9q2uH-KBHeD85ehkYlcqj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5456" r="22853" b="5808"/>
          <a:stretch/>
        </p:blipFill>
        <p:spPr bwMode="auto">
          <a:xfrm>
            <a:off x="3011214" y="252248"/>
            <a:ext cx="6432331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400</TotalTime>
  <Words>23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Tw Cen MT</vt:lpstr>
      <vt:lpstr>Капля</vt:lpstr>
      <vt:lpstr>Игры «Назови птицу» «Угадай кто улетел»  </vt:lpstr>
      <vt:lpstr>«Назови птицу»</vt:lpstr>
      <vt:lpstr>Презентация PowerPoint</vt:lpstr>
      <vt:lpstr>Презентация PowerPoint</vt:lpstr>
      <vt:lpstr>«Угадай кто улетел»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Дигмара</dc:creator>
  <cp:lastModifiedBy>Дигмара</cp:lastModifiedBy>
  <cp:revision>38</cp:revision>
  <dcterms:created xsi:type="dcterms:W3CDTF">2023-04-22T05:15:17Z</dcterms:created>
  <dcterms:modified xsi:type="dcterms:W3CDTF">2023-09-10T06:08:05Z</dcterms:modified>
</cp:coreProperties>
</file>