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2"/>
  </p:sldMasterIdLst>
  <p:notesMasterIdLst>
    <p:notesMasterId r:id="rId11"/>
  </p:notesMasterIdLst>
  <p:sldIdLst>
    <p:sldId id="359" r:id="rId3"/>
    <p:sldId id="355" r:id="rId4"/>
    <p:sldId id="350" r:id="rId5"/>
    <p:sldId id="356" r:id="rId6"/>
    <p:sldId id="357" r:id="rId7"/>
    <p:sldId id="345" r:id="rId8"/>
    <p:sldId id="360" r:id="rId9"/>
    <p:sldId id="358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3D3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8" autoAdjust="0"/>
    <p:restoredTop sz="94660"/>
  </p:normalViewPr>
  <p:slideViewPr>
    <p:cSldViewPr>
      <p:cViewPr>
        <p:scale>
          <a:sx n="88" d="100"/>
          <a:sy n="88" d="100"/>
        </p:scale>
        <p:origin x="-206" y="9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27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59558FBA-EA25-4CD5-A415-77274BCB4093}" type="datetimeFigureOut">
              <a:rPr lang="ru-RU"/>
              <a:pPr>
                <a:defRPr/>
              </a:pPr>
              <a:t>15.09.2023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5CAF24C0-0FD4-4442-BB4D-2ED74E48AB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091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AF24C0-0FD4-4442-BB4D-2ED74E48AB83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9996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pPr>
              <a:defRPr/>
            </a:pPr>
            <a:fld id="{6F7EF675-D683-4434-98B9-B966828AF578}" type="datetimeFigureOut">
              <a:rPr lang="ru-RU" smtClean="0"/>
              <a:pPr>
                <a:defRPr/>
              </a:pPr>
              <a:t>15.09.2023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E893278-4CD4-404A-B34B-339254B3AE9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92EC0E-3014-4106-8376-975C9BF82BEF}" type="datetimeFigureOut">
              <a:rPr lang="ru-RU" smtClean="0"/>
              <a:pPr>
                <a:defRPr/>
              </a:pPr>
              <a:t>15.09.2023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6565E6-A96B-46B6-99AD-B9F459B66B2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2BC053-8EEE-4D66-8A81-693A4B938672}" type="datetimeFigureOut">
              <a:rPr lang="ru-RU" smtClean="0"/>
              <a:pPr>
                <a:defRPr/>
              </a:pPr>
              <a:t>15.09.2023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B623EC-E726-4B17-B808-551E24A7B00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45289F-2DAF-4662-8CD0-CAF718620B9F}" type="datetimeFigureOut">
              <a:rPr lang="ru-RU" smtClean="0"/>
              <a:pPr>
                <a:defRPr/>
              </a:pPr>
              <a:t>15.09.2023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F553DB-1DDC-4281-9F53-86155A96F22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936B86-9148-4A31-8EA8-031B6C82EA64}" type="datetimeFigureOut">
              <a:rPr lang="ru-RU" smtClean="0"/>
              <a:pPr>
                <a:defRPr/>
              </a:pPr>
              <a:t>15.09.2023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756B0-7329-4EA9-BFB9-7D9375C128B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EB11AB-7831-4514-B3B2-0388F112E999}" type="datetimeFigureOut">
              <a:rPr lang="ru-RU" smtClean="0"/>
              <a:pPr>
                <a:defRPr/>
              </a:pPr>
              <a:t>15.09.2023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523655-EA87-42CC-B1A8-57444A4757C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6534FB5F-5252-43E8-B006-9BBCEC25D9B0}" type="datetimeFigureOut">
              <a:rPr lang="ru-RU" smtClean="0"/>
              <a:pPr>
                <a:defRPr/>
              </a:pPr>
              <a:t>15.09.2023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905652AA-491A-4B2C-918F-9A6EE0F58E4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pPr>
              <a:defRPr/>
            </a:pPr>
            <a:fld id="{7BFA8961-C609-40EA-8B08-DFA8F702C047}" type="datetimeFigureOut">
              <a:rPr lang="ru-RU" smtClean="0"/>
              <a:pPr>
                <a:defRPr/>
              </a:pPr>
              <a:t>15.09.2023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pPr>
              <a:defRPr/>
            </a:pPr>
            <a:fld id="{AE88D473-E44D-45F3-A18A-AD54C27A013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AE7D59-471C-4BB2-9FF2-CC5E825938B2}" type="datetimeFigureOut">
              <a:rPr lang="ru-RU" smtClean="0"/>
              <a:pPr>
                <a:defRPr/>
              </a:pPr>
              <a:t>15.09.2023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7DD4D0-B7D2-49D1-A9A4-F93F5454534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8FAFFB-9DEB-4E7E-BDE2-8C01FC36D8B4}" type="datetimeFigureOut">
              <a:rPr lang="ru-RU" smtClean="0"/>
              <a:pPr>
                <a:defRPr/>
              </a:pPr>
              <a:t>15.09.2023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DA20C4-7E7E-4EF0-B04A-647245BDF05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BF71B8F-197D-4991-B248-02A2931D616E}" type="datetimeFigureOut">
              <a:rPr lang="ru-RU" smtClean="0"/>
              <a:pPr>
                <a:defRPr/>
              </a:pPr>
              <a:t>15.09.2023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0DAEAD-DCD9-4972-A073-4C11B0F520F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6D70117F-8A40-4B73-B684-CC8FBF587F45}" type="datetimeFigureOut">
              <a:rPr lang="ru-RU" smtClean="0"/>
              <a:pPr>
                <a:defRPr/>
              </a:pPr>
              <a:t>15.09.2023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1527E27-CAFC-4D3C-ABE6-2C94DAF16F2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51216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Как помочь ребёнку запомнить правила безопасности на дороге и улице города.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534" y="2565400"/>
            <a:ext cx="7923107" cy="3959225"/>
          </a:xfrm>
        </p:spPr>
      </p:pic>
    </p:spTree>
    <p:extLst>
      <p:ext uri="{BB962C8B-B14F-4D97-AF65-F5344CB8AC3E}">
        <p14:creationId xmlns:p14="http://schemas.microsoft.com/office/powerpoint/2010/main" val="2748598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604867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Уважаемые родители! Обязательно обучайте ребёнка правилам дорожного движения! От  этого зависят его жизнь и здоровье! </a:t>
            </a:r>
            <a:br>
              <a:rPr lang="ru-RU" sz="2800" dirty="0" smtClean="0"/>
            </a:br>
            <a:r>
              <a:rPr lang="ru-RU" sz="2800" dirty="0" smtClean="0"/>
              <a:t>Помните! Ребёнок хуже распознаёт источник звука. Он может не услышать приближающийся транспорт и не понять, с какой стороны он приближается.</a:t>
            </a:r>
            <a:br>
              <a:rPr lang="ru-RU" sz="2800" dirty="0" smtClean="0"/>
            </a:br>
            <a:r>
              <a:rPr lang="ru-RU" sz="2800" dirty="0" smtClean="0"/>
              <a:t>Поле зрения ребёнка уже, чем у взрослого. Он может не заметить приближающуюся машину издалека. Реакция у ребёнка медленнее, чем у взрослого. Ему надо в 3 – 4 раза больше </a:t>
            </a:r>
            <a:r>
              <a:rPr lang="ru-RU" sz="2800" dirty="0"/>
              <a:t>времени, чтобы остановиться.</a:t>
            </a:r>
            <a:br>
              <a:rPr lang="ru-RU" sz="2800" dirty="0"/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915754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Рекомендации родителям: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Служить положительным примером. Никогда не нарушать правила, особенно в присутствии ребёнка!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Объяснять правила дорожного движения. Проверять, насколько хорошо ребёнок их усвоил. Закреплять объяснения практикой как можно чаще.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Составить безопасный маршрут от дома до мест, которые вы посещаете с ребёнком.</a:t>
            </a:r>
          </a:p>
        </p:txBody>
      </p:sp>
    </p:spTree>
    <p:extLst>
      <p:ext uri="{BB962C8B-B14F-4D97-AF65-F5344CB8AC3E}">
        <p14:creationId xmlns:p14="http://schemas.microsoft.com/office/powerpoint/2010/main" val="3895136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323528" y="1196752"/>
            <a:ext cx="8136904" cy="492941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4000" dirty="0" smtClean="0"/>
              <a:t>Прочитайте </a:t>
            </a:r>
            <a:r>
              <a:rPr lang="ru-RU" sz="4000" dirty="0"/>
              <a:t>вместе с ребёнком книги</a:t>
            </a:r>
            <a:r>
              <a:rPr lang="ru-RU" sz="4000" dirty="0" smtClean="0"/>
              <a:t>:</a:t>
            </a:r>
          </a:p>
          <a:p>
            <a:pPr marL="571500" indent="-571500"/>
            <a:r>
              <a:rPr lang="ru-RU" dirty="0" smtClean="0"/>
              <a:t>Дорохов А. «Подземный </a:t>
            </a:r>
            <a:r>
              <a:rPr lang="ru-RU" dirty="0" err="1" smtClean="0"/>
              <a:t>переход»,»Заборчик</a:t>
            </a:r>
            <a:r>
              <a:rPr lang="ru-RU" dirty="0" smtClean="0"/>
              <a:t> вдоль тротуара»</a:t>
            </a:r>
          </a:p>
          <a:p>
            <a:pPr marL="571500" indent="-571500"/>
            <a:r>
              <a:rPr lang="ru-RU" dirty="0" smtClean="0"/>
              <a:t>Кожевников В. «Светофор»</a:t>
            </a:r>
          </a:p>
          <a:p>
            <a:pPr marL="571500" indent="-571500"/>
            <a:r>
              <a:rPr lang="ru-RU" dirty="0" smtClean="0"/>
              <a:t>Кривицкая </a:t>
            </a:r>
            <a:r>
              <a:rPr lang="ru-RU" dirty="0" err="1" smtClean="0"/>
              <a:t>А.»Тайны</a:t>
            </a:r>
            <a:r>
              <a:rPr lang="ru-RU" dirty="0" smtClean="0"/>
              <a:t> дорожных знаков»</a:t>
            </a:r>
          </a:p>
          <a:p>
            <a:pPr marL="571500" indent="-571500"/>
            <a:r>
              <a:rPr lang="ru-RU" dirty="0" smtClean="0"/>
              <a:t>Серяков И. «Законы улиц и дорог»</a:t>
            </a:r>
          </a:p>
          <a:p>
            <a:pPr marL="571500" indent="-571500"/>
            <a:r>
              <a:rPr lang="ru-RU" dirty="0" smtClean="0"/>
              <a:t>Дорохов А. «Пассажир»</a:t>
            </a:r>
          </a:p>
          <a:p>
            <a:pPr marL="571500" indent="-571500"/>
            <a:r>
              <a:rPr lang="ru-RU" dirty="0" err="1" smtClean="0"/>
              <a:t>Пишумов</a:t>
            </a:r>
            <a:r>
              <a:rPr lang="ru-RU" dirty="0" smtClean="0"/>
              <a:t> Я. «Азбука города»</a:t>
            </a:r>
          </a:p>
          <a:p>
            <a:pPr marL="571500" indent="-571500"/>
            <a:r>
              <a:rPr lang="ru-RU" dirty="0" err="1" smtClean="0"/>
              <a:t>Семернин</a:t>
            </a:r>
            <a:r>
              <a:rPr lang="ru-RU" dirty="0" smtClean="0"/>
              <a:t> В. «Запрещается-разрешается»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4125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Поиграйте вместе с ребёнком в словесные игры, это поможет ему не только запомнить Правила дорожного движения, но и расширять словарный запас и развивать связную речь:</a:t>
            </a:r>
            <a:br>
              <a:rPr lang="ru-RU" sz="3200" dirty="0" smtClean="0"/>
            </a:br>
            <a:r>
              <a:rPr lang="ru-RU" sz="2800" dirty="0" smtClean="0"/>
              <a:t>Игра «Закончи предложение»</a:t>
            </a:r>
            <a:br>
              <a:rPr lang="ru-RU" sz="2800" dirty="0" smtClean="0"/>
            </a:br>
            <a:r>
              <a:rPr lang="ru-RU" sz="2400" dirty="0" smtClean="0"/>
              <a:t>Например: Сначала надо дождаться зелёного цвета светофора, а потом …</a:t>
            </a:r>
            <a:br>
              <a:rPr lang="ru-RU" sz="2400" dirty="0" smtClean="0"/>
            </a:br>
            <a:r>
              <a:rPr lang="ru-RU" sz="2400" dirty="0" smtClean="0"/>
              <a:t>Чтобы перейти дорогу, когда вышел из автобуса…(надо дождаться, чтобы автобус уехал и переходить по пешеходному переходу)</a:t>
            </a:r>
            <a:br>
              <a:rPr lang="ru-RU" sz="2400" dirty="0" smtClean="0"/>
            </a:br>
            <a:r>
              <a:rPr lang="ru-RU" sz="2800" dirty="0" smtClean="0"/>
              <a:t>Игра «Один - много»</a:t>
            </a:r>
            <a:br>
              <a:rPr lang="ru-RU" sz="2800" dirty="0" smtClean="0"/>
            </a:br>
            <a:r>
              <a:rPr lang="ru-RU" sz="2400" dirty="0" smtClean="0"/>
              <a:t>Например: Машина – машины, автобус – автобусы, </a:t>
            </a:r>
            <a:r>
              <a:rPr lang="ru-RU" sz="2400" dirty="0"/>
              <a:t>д</a:t>
            </a:r>
            <a:r>
              <a:rPr lang="ru-RU" sz="2400" dirty="0" smtClean="0"/>
              <a:t>орога </a:t>
            </a:r>
            <a:r>
              <a:rPr lang="ru-RU" sz="2400" dirty="0"/>
              <a:t>-</a:t>
            </a:r>
            <a:r>
              <a:rPr lang="ru-RU" sz="2400" dirty="0" smtClean="0"/>
              <a:t> дороги и т.д.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684048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4000" dirty="0" smtClean="0">
                <a:latin typeface="+mj-lt"/>
              </a:rPr>
              <a:t>Автомобиль, велосипед, светофор, лопата</a:t>
            </a:r>
          </a:p>
          <a:p>
            <a:r>
              <a:rPr lang="ru-RU" sz="4000" dirty="0" smtClean="0">
                <a:latin typeface="+mj-lt"/>
              </a:rPr>
              <a:t>Кузов, кабина, кровать, колесо</a:t>
            </a:r>
          </a:p>
          <a:p>
            <a:r>
              <a:rPr lang="ru-RU" sz="4000" dirty="0" smtClean="0">
                <a:latin typeface="+mj-lt"/>
              </a:rPr>
              <a:t>Красный, зелёный, жёлтый. Синий</a:t>
            </a:r>
          </a:p>
          <a:p>
            <a:r>
              <a:rPr lang="ru-RU" sz="4000" dirty="0" smtClean="0">
                <a:latin typeface="+mj-lt"/>
              </a:rPr>
              <a:t>Пешеход, регулировщик, повар, шофёр и  т.д.</a:t>
            </a:r>
          </a:p>
          <a:p>
            <a:pPr marL="0" indent="0">
              <a:buNone/>
            </a:pPr>
            <a:endParaRPr lang="ru-RU" sz="2800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5" name="smiles550" descr="C:\Users\xxx\Pictures\smilik.gi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57257" y="232879"/>
            <a:ext cx="1357354" cy="1284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smiles551" descr="C:\Users\xxx\Pictures\smilik.gi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39725" y="1102743"/>
            <a:ext cx="1357354" cy="1284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smiles552" descr="C:\Users\xxx\Pictures\smilik.gi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57257" y="2132856"/>
            <a:ext cx="1357354" cy="1284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smiles553" descr="C:\Users\xxx\Pictures\smilik.gi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39725" y="3212976"/>
            <a:ext cx="1357354" cy="1284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smiles554" descr="C:\Users\xxx\Pictures\smilik.gi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39725" y="4293096"/>
            <a:ext cx="1357354" cy="1284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smiles555" descr="http://s19.rimg.info/abb536c18089f3d087bf62f6773e6c21.gi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8584" y="620688"/>
            <a:ext cx="1504596" cy="1504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belokrilaya">
            <a:hlinkClick r:id="" action="ppaction://macro?name=PlayerInCorrect15minus" highlightClick="1"/>
          </p:cNvPr>
          <p:cNvSpPr/>
          <p:nvPr/>
        </p:nvSpPr>
        <p:spPr>
          <a:xfrm flipV="1">
            <a:off x="395536" y="6165303"/>
            <a:ext cx="45719" cy="45719"/>
          </a:xfrm>
          <a:prstGeom prst="actionButtonBlank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 smtClean="0">
              <a:solidFill>
                <a:schemeClr val="tx1"/>
              </a:solidFill>
            </a:endParaRPr>
          </a:p>
          <a:p>
            <a:pPr algn="ctr"/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2" name="bolobokaya">
            <a:hlinkClick r:id="" action="ppaction://macro?name=PlayerCorrect15" highlightClick="1"/>
          </p:cNvPr>
          <p:cNvSpPr/>
          <p:nvPr/>
        </p:nvSpPr>
        <p:spPr>
          <a:xfrm flipV="1">
            <a:off x="4686587" y="5143510"/>
            <a:ext cx="45719" cy="45719"/>
          </a:xfrm>
          <a:prstGeom prst="actionButtonBlank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 smtClean="0">
              <a:solidFill>
                <a:schemeClr val="tx1"/>
              </a:solidFill>
            </a:endParaRPr>
          </a:p>
          <a:p>
            <a:pPr algn="ctr"/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55576" y="404664"/>
            <a:ext cx="7632848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/>
              <a:t>Игра «Лишнее слово»</a:t>
            </a:r>
            <a:endParaRPr lang="ru-RU" sz="4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0 L 0.26875 -0.0733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4" y="-37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0 L 0.26875 -0.07338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4" y="-37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0 L 0.26875 -0.0733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4" y="-37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0 L 0.26875 -0.07338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4" y="-37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0 L 0.26875 -0.07338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4" y="-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4.45061E-6 L -0.40607 0.10502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313" y="52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0608 0.10502 L 0.04375 0.38353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483" y="139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517104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Приобретите 1-2 настольные игры на закрепление правил дорожного движения и поиграйте с ребёнком дома:</a:t>
            </a:r>
            <a:endParaRPr lang="ru-RU" sz="28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2276872"/>
            <a:ext cx="4324350" cy="3820294"/>
          </a:xfrm>
        </p:spPr>
      </p:pic>
    </p:spTree>
    <p:extLst>
      <p:ext uri="{BB962C8B-B14F-4D97-AF65-F5344CB8AC3E}">
        <p14:creationId xmlns:p14="http://schemas.microsoft.com/office/powerpoint/2010/main" val="3289727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052736"/>
            <a:ext cx="8229600" cy="1368152"/>
          </a:xfrm>
        </p:spPr>
        <p:txBody>
          <a:bodyPr/>
          <a:lstStyle/>
          <a:p>
            <a:pPr algn="ctr"/>
            <a:r>
              <a:rPr lang="ru-RU" dirty="0" smtClean="0"/>
              <a:t>СПАСИБО ЗА ВНИМАНИЕ!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2276872"/>
            <a:ext cx="5472607" cy="4065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3565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4AA03D9D-1A7C-4E82-89E1-AD4A2CA13FE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3461</TotalTime>
  <Words>223</Words>
  <Application>Microsoft Office PowerPoint</Application>
  <PresentationFormat>Экран (4:3)</PresentationFormat>
  <Paragraphs>24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Городская</vt:lpstr>
      <vt:lpstr>Как помочь ребёнку запомнить правила безопасности на дороге и улице города.</vt:lpstr>
      <vt:lpstr>Уважаемые родители! Обязательно обучайте ребёнка правилам дорожного движения! От  этого зависят его жизнь и здоровье!  Помните! Ребёнок хуже распознаёт источник звука. Он может не услышать приближающийся транспорт и не понять, с какой стороны он приближается. Поле зрения ребёнка уже, чем у взрослого. Он может не заметить приближающуюся машину издалека. Реакция у ребёнка медленнее, чем у взрослого. Ему надо в 3 – 4 раза больше времени, чтобы остановиться. </vt:lpstr>
      <vt:lpstr>Рекомендации родителям:</vt:lpstr>
      <vt:lpstr>Презентация PowerPoint</vt:lpstr>
      <vt:lpstr>Поиграйте вместе с ребёнком в словесные игры, это поможет ему не только запомнить Правила дорожного движения, но и расширять словарный запас и развивать связную речь: Игра «Закончи предложение» Например: Сначала надо дождаться зелёного цвета светофора, а потом … Чтобы перейти дорогу, когда вышел из автобуса…(надо дождаться, чтобы автобус уехал и переходить по пешеходному переходу) Игра «Один - много» Например: Машина – машины, автобус – автобусы, дорога - дороги и т.д.</vt:lpstr>
      <vt:lpstr>Презентация PowerPoint</vt:lpstr>
      <vt:lpstr>Приобретите 1-2 настольные игры на закрепление правил дорожного движения и поиграйте с ребёнком дома: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Зимующие птицы</dc:title>
  <dc:creator>xxx;Юлчебаева Н.С.</dc:creator>
  <cp:lastModifiedBy>Пользователь 1</cp:lastModifiedBy>
  <cp:revision>412</cp:revision>
  <dcterms:modified xsi:type="dcterms:W3CDTF">2023-09-15T09:49:40Z</dcterms:modified>
  <cp:category>Шаблон оформления</cp:category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TC103899579990</vt:lpwstr>
  </property>
</Properties>
</file>