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52" d="100"/>
          <a:sy n="52" d="100"/>
        </p:scale>
        <p:origin x="2292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642910"/>
            <a:ext cx="6286520" cy="27146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Веселая гимнастика для язычка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50" y="6786578"/>
            <a:ext cx="4429156" cy="197961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Комплекс общих упражнений для развития подвижности органов артикуляции</a:t>
            </a:r>
          </a:p>
        </p:txBody>
      </p:sp>
      <p:pic>
        <p:nvPicPr>
          <p:cNvPr id="14338" name="Picture 2" descr="http://im8-tub-ru.yandex.net/i?id=160973915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571868"/>
            <a:ext cx="2644786" cy="2960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Жуем блинчик</a:t>
            </a:r>
          </a:p>
        </p:txBody>
      </p:sp>
      <p:pic>
        <p:nvPicPr>
          <p:cNvPr id="31746" name="Picture 2" descr="http://0.tqn.com/d/webclipart/1/0/q/E/5/Pancak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2928926"/>
            <a:ext cx="5786454" cy="322504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57226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Вот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опять язык свернулся,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зубы нижние уткнулся.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Двину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чуть его вперед,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Разжую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его вот-вот.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0" y="6572264"/>
            <a:ext cx="5623560" cy="1524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</a:rPr>
              <a:t>Поперек улыбки лег –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Отдыхает язычок.</a:t>
            </a:r>
          </a:p>
        </p:txBody>
      </p:sp>
      <p:pic>
        <p:nvPicPr>
          <p:cNvPr id="34818" name="Picture 2" descr="http://www.rodnye-igrushki.ru/Sites/shop/Uploads/lopata_snegovaya_s_derevyannoi_ruchkoi_25_03.395136805EAA4ECF8818E3459E451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2214546"/>
            <a:ext cx="5607059" cy="420529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29106" y="518160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Лопата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Иголочка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Улыбаюсь: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вот шутник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Узким-узким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стал язык.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зубами, как сучок,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Вылез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длинный язычок.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mayfamily.ru/wp-content/uploads/2012/07/img214%D0%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2554211"/>
            <a:ext cx="5286388" cy="364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Катушка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Широко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раскрою рот,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«Горку» выведу вперед.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И, назад отодвигая,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Я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ее не разрушаю.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http://logoped18.ru/production-sound/images/sound-sh-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54" y="2000232"/>
            <a:ext cx="3643326" cy="4741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Качели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«Чашкой» вверх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«горкой» вниз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Гнется мой язык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Артист!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www.ecm-ritcrt.ru/image/downloads/image124340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1928794"/>
            <a:ext cx="6000768" cy="450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Лошадка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786578"/>
            <a:ext cx="5623560" cy="15001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Рот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широко открываю,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небу язык поднимаю.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Прыгает вниз язычок,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раздается щелчок.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agro-new.ru/wp-content/uploads/2012/02/fc8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1855408"/>
            <a:ext cx="5056062" cy="498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Барабанщик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57226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зубами в бугорок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Бьет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широкой язычок.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zooclub.ru/attach/fotogal/clip/mouse/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2428860"/>
            <a:ext cx="4246605" cy="351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Шарик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429388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Шарик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слева, шарик справа,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Есть у нас одна забава: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щеки дует – чередуем,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То в одну, а то в другую.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4" descr="http://www.moscow-wedding.ru/admin/pictures/531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000232"/>
            <a:ext cx="5857892" cy="4388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D6632-B692-83E4-7E1D-1D65BB12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Уважаемые родители!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4496DE-DD3B-0BF4-9B5F-3E8AA702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Данный материал поможет привлечь вашего ребёнка к выполнению общего комплекса артикуляционной гимнастики, так как он подобран в виде красочных картинок и рифмовок-описаний.</a:t>
            </a:r>
          </a:p>
        </p:txBody>
      </p:sp>
    </p:spTree>
    <p:extLst>
      <p:ext uri="{BB962C8B-B14F-4D97-AF65-F5344CB8AC3E}">
        <p14:creationId xmlns:p14="http://schemas.microsoft.com/office/powerpoint/2010/main" val="44609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70" y="6286512"/>
            <a:ext cx="5623560" cy="1524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</a:rPr>
              <a:t>Широка Нева-река,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И улыбка широка.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Зубки все мои видны –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От краев и до десны.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6706" y="1930400"/>
            <a:ext cx="5623560" cy="414179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im3-tub-ru.yandex.net/i?id=95938650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02" y="2143108"/>
            <a:ext cx="3857652" cy="38576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70" y="50003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Улыбка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Хоботок</a:t>
            </a:r>
            <a:r>
              <a:rPr lang="ru-RU" b="1">
                <a:effectLst/>
              </a:rPr>
              <a:t>(трубочка)</a:t>
            </a:r>
            <a:endParaRPr lang="ru-RU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429388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Я слегка прикрою рот,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Губы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«хоботком» вперед.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Далеко я их тяну,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при долгом звуке: у-у-у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www.lepim-risyem.ru/slon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1857356"/>
            <a:ext cx="4273550" cy="443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Окошко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57226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Рот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прикрою я немножко,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Губы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сделаю «окошком».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Зубки рядышком стоят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в окошечко глядят.</a:t>
            </a:r>
          </a:p>
        </p:txBody>
      </p:sp>
      <p:pic>
        <p:nvPicPr>
          <p:cNvPr id="28674" name="Picture 2" descr="http://www.stroimastermax.ru/wp-content/uploads/2010/10/okn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520134"/>
            <a:ext cx="5843499" cy="3733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Почистим зубки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715140"/>
            <a:ext cx="5623560" cy="142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Зубки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верхние снаружи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Нам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почистить очень нужно.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Зубки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нижние – не хуже,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Тоже чистки простят дружно.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www.kanadaogrencisi.com/wp-content/uploads/d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1714480"/>
            <a:ext cx="4857984" cy="504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Красим потолок (маляр)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34440" y="6429388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как кисточка моя,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И ею небо крашу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2281277"/>
            <a:ext cx="3976687" cy="37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Чашечка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40" y="2071670"/>
            <a:ext cx="3741436" cy="453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715140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Улыбаюсь,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рот открыт: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Там</a:t>
            </a: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язык уже стоит.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зубкам подняты края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Вот и «чашечка» моя.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Мороженое </a:t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>(варенье)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8" y="2000232"/>
            <a:ext cx="4572019" cy="43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4440" y="6643702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будто варенье лежит на губе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Слижу его «чашечкой» в ротик себе.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</TotalTime>
  <Words>331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Corbel</vt:lpstr>
      <vt:lpstr>Gill Sans MT</vt:lpstr>
      <vt:lpstr>Verdana</vt:lpstr>
      <vt:lpstr>Wingdings 2</vt:lpstr>
      <vt:lpstr>Солнцестояние</vt:lpstr>
      <vt:lpstr>Веселая гимнастика для язычка</vt:lpstr>
      <vt:lpstr>Уважаемые родители!</vt:lpstr>
      <vt:lpstr>Широка Нева-река, И улыбка широка. Зубки все мои видны –  От краев и до десны.</vt:lpstr>
      <vt:lpstr>Хоботок(трубочка)</vt:lpstr>
      <vt:lpstr>Окошко</vt:lpstr>
      <vt:lpstr>Почистим зубки</vt:lpstr>
      <vt:lpstr>Красим потолок (маляр)</vt:lpstr>
      <vt:lpstr>Чашечка</vt:lpstr>
      <vt:lpstr>Мороженое  (варенье)</vt:lpstr>
      <vt:lpstr>Жуем блинчик</vt:lpstr>
      <vt:lpstr>Поперек улыбки лег –  Отдыхает язычок.</vt:lpstr>
      <vt:lpstr>Иголочка</vt:lpstr>
      <vt:lpstr>Катушка</vt:lpstr>
      <vt:lpstr>Качели</vt:lpstr>
      <vt:lpstr>Лошадка</vt:lpstr>
      <vt:lpstr>Барабанщик</vt:lpstr>
      <vt:lpstr>Шарик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гимнастика для язычка</dc:title>
  <cp:lastModifiedBy>Сад 26</cp:lastModifiedBy>
  <cp:revision>14</cp:revision>
  <dcterms:modified xsi:type="dcterms:W3CDTF">2023-09-19T06:51:19Z</dcterms:modified>
</cp:coreProperties>
</file>