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24" autoAdjust="0"/>
  </p:normalViewPr>
  <p:slideViewPr>
    <p:cSldViewPr>
      <p:cViewPr varScale="1">
        <p:scale>
          <a:sx n="63" d="100"/>
          <a:sy n="63" d="100"/>
        </p:scale>
        <p:origin x="14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презентация по народным промыслам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F32ED-BD15-549C-E5C1-B543EA3AC610}"/>
              </a:ext>
            </a:extLst>
          </p:cNvPr>
          <p:cNvSpPr txBox="1"/>
          <p:nvPr/>
        </p:nvSpPr>
        <p:spPr>
          <a:xfrm>
            <a:off x="4742305" y="4581128"/>
            <a:ext cx="3142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Гр. «Родничок»</a:t>
            </a:r>
          </a:p>
          <a:p>
            <a:r>
              <a:rPr lang="ru-RU" dirty="0"/>
              <a:t>Воспитатели: Павлова Н.А., </a:t>
            </a:r>
            <a:r>
              <a:rPr lang="ru-RU" dirty="0" err="1"/>
              <a:t>Сиверцева</a:t>
            </a:r>
            <a:r>
              <a:rPr lang="ru-RU" dirty="0"/>
              <a:t> А.С.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презентация по народным промыслам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8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презентация по народным промыслам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290"/>
            <a:ext cx="9391054" cy="704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презентация по народным промыслам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презентация по народным промыслам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презентация по народным промыслам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6034" cy="7049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презентация по народным промыслам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88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презентация по народным промыслам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52"/>
            <a:ext cx="9508222" cy="687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презентация по народным промыслам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6008" cy="69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презентация по народным промыслам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-126014"/>
            <a:ext cx="9279368" cy="695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презентация по народным промыслам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8042" cy="7103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резентация по народным промыслам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презентация по народным промыслам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презентация по народным промыслам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\Desktop\презентация по народным промыслам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\Desktop\презентация по народным промыслам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презентация по народным промыслам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\Desktop\презентация по народным промыслам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1\Desktop\презентация по народным промыслам\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\Desktop\презентация по народным промыслам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Desktop\презентация по народным промыслам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4" y="5588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презентация по народным промыслам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презентация по народным промыслам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презентация по народным промыслам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презентация по народным промыслам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презентация по народным промыслам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презентация по народным промыслам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94" y="0"/>
            <a:ext cx="9365222" cy="686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17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12</cp:revision>
  <dcterms:created xsi:type="dcterms:W3CDTF">2021-02-16T11:37:13Z</dcterms:created>
  <dcterms:modified xsi:type="dcterms:W3CDTF">2023-09-03T08:59:26Z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2237719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