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6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4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2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4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9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4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5066-FCC2-4283-B6E1-EA8C238A5FE6}" type="datetimeFigureOut">
              <a:rPr lang="ru-RU" smtClean="0"/>
              <a:t>вс 27.10.19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C1EC-28A9-41D5-802F-010EF5AD8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     </a:t>
            </a:r>
            <a:r>
              <a:rPr lang="ru-RU" sz="8800" b="1" dirty="0" smtClean="0"/>
              <a:t>История пуговки</a:t>
            </a:r>
            <a:endParaRPr lang="ru-RU" sz="8800" b="1" dirty="0"/>
          </a:p>
        </p:txBody>
      </p:sp>
      <p:pic>
        <p:nvPicPr>
          <p:cNvPr id="2052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1" y="1690688"/>
            <a:ext cx="7396073" cy="50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26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069"/>
            <a:ext cx="8841377" cy="1162595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6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Пуговицы имеют богатую историю, первые застежки, напоминавшие пуговицы, появились примерно в III тысячелетии до нашей эры.</a:t>
            </a:r>
            <a:endParaRPr lang="ru-RU" dirty="0"/>
          </a:p>
        </p:txBody>
      </p:sp>
      <p:pic>
        <p:nvPicPr>
          <p:cNvPr id="2050" name="Picture 2" descr="Картинки по запросу самые древние пуговицы найдены в инд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69" y="2055814"/>
            <a:ext cx="6845893" cy="43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129" y="0"/>
            <a:ext cx="6626825" cy="497694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История </a:t>
            </a:r>
            <a:r>
              <a:rPr lang="ru-RU" b="1" dirty="0" smtClean="0"/>
              <a:t>самой древние </a:t>
            </a:r>
            <a:r>
              <a:rPr lang="ru-RU" b="1" dirty="0"/>
              <a:t>пуговицы и предметы, похожие на пуговицы, используемые в качестве украшения, а не для застёгивания, </a:t>
            </a:r>
            <a:r>
              <a:rPr lang="ru-RU" b="1" dirty="0" smtClean="0"/>
              <a:t>они были </a:t>
            </a:r>
            <a:r>
              <a:rPr lang="ru-RU" b="1" dirty="0"/>
              <a:t>обнаружены в </a:t>
            </a:r>
            <a:r>
              <a:rPr lang="ru-RU" b="1" dirty="0" smtClean="0"/>
              <a:t>Индии, </a:t>
            </a:r>
            <a:r>
              <a:rPr lang="ru-RU" b="1" dirty="0"/>
              <a:t>и</a:t>
            </a:r>
            <a:r>
              <a:rPr lang="ru-RU" b="1" dirty="0" smtClean="0"/>
              <a:t> </a:t>
            </a:r>
            <a:r>
              <a:rPr lang="ru-RU" b="1" dirty="0"/>
              <a:t>сделаны </a:t>
            </a:r>
            <a:r>
              <a:rPr lang="ru-RU" b="1" dirty="0" smtClean="0"/>
              <a:t>были</a:t>
            </a:r>
            <a:r>
              <a:rPr lang="ru-RU" b="1" dirty="0" smtClean="0"/>
              <a:t> </a:t>
            </a:r>
            <a:r>
              <a:rPr lang="ru-RU" b="1" dirty="0" smtClean="0"/>
              <a:t>очень много лет </a:t>
            </a:r>
            <a:r>
              <a:rPr lang="ru-RU" b="1" dirty="0"/>
              <a:t>тому назад!</a:t>
            </a:r>
          </a:p>
        </p:txBody>
      </p:sp>
      <p:pic>
        <p:nvPicPr>
          <p:cNvPr id="3076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0" y="3694909"/>
            <a:ext cx="4652829" cy="29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5" y="414350"/>
            <a:ext cx="4192854" cy="286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фото французского короля в пуговицами на кафта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38" y="5049039"/>
            <a:ext cx="3810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для пугов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096" y="365126"/>
            <a:ext cx="10086703" cy="2756897"/>
          </a:xfrm>
        </p:spPr>
        <p:txBody>
          <a:bodyPr>
            <a:noAutofit/>
          </a:bodyPr>
          <a:lstStyle/>
          <a:p>
            <a:r>
              <a:rPr lang="ru-RU" sz="3200" dirty="0"/>
              <a:t>Функциональные пуговицы с петлями для застёгивания одежды появились впервые в Германии в XIII веке. Правда, позволить себе такую деталь костюма мог далеко не каждый, и поначалу пуговица буквально кричала о высоком статусе владельца. Сделанные из золота, серебра и слоновой кости, они символизировали достаток и высокое положение в обществе.</a:t>
            </a:r>
          </a:p>
        </p:txBody>
      </p:sp>
      <p:pic>
        <p:nvPicPr>
          <p:cNvPr id="4100" name="Picture 4" descr="Картинки по запросу картинки  самых первых  стариных пуговиц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6" y="3278777"/>
            <a:ext cx="5104246" cy="3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5" y="3278777"/>
            <a:ext cx="4794234" cy="33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04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57199" y="365125"/>
            <a:ext cx="4506685" cy="6336121"/>
          </a:xfrm>
        </p:spPr>
        <p:txBody>
          <a:bodyPr>
            <a:normAutofit/>
          </a:bodyPr>
          <a:lstStyle/>
          <a:p>
            <a:r>
              <a:rPr lang="ru-RU" sz="3200" dirty="0"/>
              <a:t>История помнит На мужское платье пришивалось так много пуговиц, больше нескольких тысяч, что оно становилось очень тяжелым, французский  король Франциск заказал для отделки своего бархатного костюма 13 600 золотых пуговиц.</a:t>
            </a:r>
          </a:p>
        </p:txBody>
      </p:sp>
      <p:pic>
        <p:nvPicPr>
          <p:cNvPr id="5126" name="Picture 6" descr="Картинки по запросу фото французского короля Франциск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756452"/>
            <a:ext cx="3976977" cy="57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2315" cy="68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235131"/>
            <a:ext cx="4232365" cy="6479178"/>
          </a:xfrm>
        </p:spPr>
        <p:txBody>
          <a:bodyPr>
            <a:normAutofit/>
          </a:bodyPr>
          <a:lstStyle/>
          <a:p>
            <a:r>
              <a:rPr lang="ru-RU" sz="2000" b="1" dirty="0"/>
              <a:t>Интересные факты На мужской одежде пуговицы расположены справа, а на женской слева. Считается, что во времена внедрения пуговиц мужчины одевались сами, а женщин одевали служанки – поэтому для них пуговицы пришивали в зеркальном отражении. Указ Петра I, предписывающий пришивать оловянные пуговицы к обшлагам рукавов солдатских мундиров с внешней стороны был полон тайного смысла: пуговицы не позволяли солдатам по привычке после еды вытирать рукавом рот и нос. Так он  отучил солдат от дурной привычки, портившей мундирное сукно. Найти пуговицу до сих пор считается хорошей приметой, а если дорогу вам перебежала черная кошка, достаточно дотронуться до пуговицы – и можно смело идти вперед. </a:t>
            </a:r>
          </a:p>
        </p:txBody>
      </p:sp>
      <p:pic>
        <p:nvPicPr>
          <p:cNvPr id="1028" name="Picture 4" descr="Картинки по запросу картинки при петре первом пришиты пуговицы у мужч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47" y="3180533"/>
            <a:ext cx="28765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98" y="235131"/>
            <a:ext cx="5542467" cy="31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43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8" y="1"/>
            <a:ext cx="12300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8811" y="365125"/>
            <a:ext cx="5264331" cy="649287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Пуговицы разных веков Пуговицы с акварельными вставками </a:t>
            </a:r>
            <a:r>
              <a:rPr lang="ru-RU" sz="3600" b="1" dirty="0" smtClean="0"/>
              <a:t>XVIII (18) век 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Пуговицы </a:t>
            </a:r>
            <a:r>
              <a:rPr lang="ru-RU" sz="3600" b="1" dirty="0"/>
              <a:t>с насекомыми под стеклом </a:t>
            </a:r>
            <a:r>
              <a:rPr lang="ru-RU" sz="3600" b="1" dirty="0" smtClean="0"/>
              <a:t>XVIII (18) век.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Серебряные </a:t>
            </a:r>
            <a:r>
              <a:rPr lang="ru-RU" sz="3600" b="1" dirty="0"/>
              <a:t>английские и французские пуговицы в </a:t>
            </a:r>
            <a:r>
              <a:rPr lang="ru-RU" sz="3600" b="1" dirty="0" smtClean="0"/>
              <a:t>стиле </a:t>
            </a:r>
            <a:r>
              <a:rPr lang="ru-RU" sz="3600" b="1" dirty="0"/>
              <a:t>модерн. 1900-1910 </a:t>
            </a:r>
            <a:r>
              <a:rPr lang="ru-RU" sz="3600" b="1" dirty="0" smtClean="0"/>
              <a:t>г.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Пуговицы </a:t>
            </a:r>
            <a:r>
              <a:rPr lang="ru-RU" sz="3600" b="1" dirty="0"/>
              <a:t>начало </a:t>
            </a:r>
            <a:r>
              <a:rPr lang="en-US" sz="3600" b="1" dirty="0" smtClean="0"/>
              <a:t>X</a:t>
            </a:r>
            <a:r>
              <a:rPr lang="ru-RU" sz="3600" b="1" dirty="0" smtClean="0"/>
              <a:t>Х века.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3600" b="1" dirty="0"/>
          </a:p>
        </p:txBody>
      </p:sp>
      <p:pic>
        <p:nvPicPr>
          <p:cNvPr id="2052" name="Picture 4" descr="Картинки по запросу картинки пуговицы 18 ве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9459" r="2439" b="9666"/>
          <a:stretch/>
        </p:blipFill>
        <p:spPr bwMode="auto">
          <a:xfrm>
            <a:off x="267789" y="1563642"/>
            <a:ext cx="4193177" cy="16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и пуговицы с акварельными вставкам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7625" r="5938" b="5367"/>
          <a:stretch/>
        </p:blipFill>
        <p:spPr bwMode="auto">
          <a:xfrm>
            <a:off x="3620588" y="19917"/>
            <a:ext cx="2882537" cy="20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и пуговицы  в стиле модер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10355" b="4469"/>
          <a:stretch/>
        </p:blipFill>
        <p:spPr bwMode="auto">
          <a:xfrm>
            <a:off x="1505495" y="3235438"/>
            <a:ext cx="5155473" cy="19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и пуговицы  20 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14" y="5203829"/>
            <a:ext cx="3968930" cy="15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фон для презентации про пугов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69" y="914400"/>
            <a:ext cx="9065621" cy="1763486"/>
          </a:xfrm>
        </p:spPr>
        <p:txBody>
          <a:bodyPr>
            <a:noAutofit/>
          </a:bodyPr>
          <a:lstStyle/>
          <a:p>
            <a:r>
              <a:rPr lang="ru-RU" sz="3600" b="1" dirty="0"/>
              <a:t>Свой вклад в «пуговичное дело» внес и Михаил Васильевич Ломоносов: он основал в 1753 г. Фабрику по производству стекла и мозаики, выпускавшую также стеклянные </a:t>
            </a:r>
            <a:r>
              <a:rPr lang="ru-RU" sz="3600" b="1" dirty="0" smtClean="0"/>
              <a:t>пуговицы.</a:t>
            </a:r>
            <a:endParaRPr lang="ru-RU" sz="3600" b="1" dirty="0"/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7353" r="-301" b="17067"/>
          <a:stretch/>
        </p:blipFill>
        <p:spPr bwMode="auto">
          <a:xfrm>
            <a:off x="4624252" y="3095897"/>
            <a:ext cx="7155178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9" y="3095897"/>
            <a:ext cx="2901134" cy="36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274320"/>
            <a:ext cx="8098971" cy="11756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 вот что можно сделать из обычных пуговиц, проявив каплю фантазии.</a:t>
            </a: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3" y="1560920"/>
            <a:ext cx="5082631" cy="50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3" y="1560920"/>
            <a:ext cx="5082631" cy="50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69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215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История пуговки</vt:lpstr>
      <vt:lpstr>Пуговицы имеют богатую историю, первые застежки, напоминавшие пуговицы, появились примерно в III тысячелетии до нашей эры.</vt:lpstr>
      <vt:lpstr>История самой древние пуговицы и предметы, похожие на пуговицы, используемые в качестве украшения, а не для застёгивания, они были обнаружены в Индии, и сделаны были очень много лет тому назад!</vt:lpstr>
      <vt:lpstr>Функциональные пуговицы с петлями для застёгивания одежды появились впервые в Германии в XIII веке. Правда, позволить себе такую деталь костюма мог далеко не каждый, и поначалу пуговица буквально кричала о высоком статусе владельца. Сделанные из золота, серебра и слоновой кости, они символизировали достаток и высокое положение в обществе.</vt:lpstr>
      <vt:lpstr>История помнит На мужское платье пришивалось так много пуговиц, больше нескольких тысяч, что оно становилось очень тяжелым, французский  король Франциск заказал для отделки своего бархатного костюма 13 600 золотых пуговиц.</vt:lpstr>
      <vt:lpstr>Интересные факты На мужской одежде пуговицы расположены справа, а на женской слева. Считается, что во времена внедрения пуговиц мужчины одевались сами, а женщин одевали служанки – поэтому для них пуговицы пришивали в зеркальном отражении. Указ Петра I, предписывающий пришивать оловянные пуговицы к обшлагам рукавов солдатских мундиров с внешней стороны был полон тайного смысла: пуговицы не позволяли солдатам по привычке после еды вытирать рукавом рот и нос. Так он  отучил солдат от дурной привычки, портившей мундирное сукно. Найти пуговицу до сих пор считается хорошей приметой, а если дорогу вам перебежала черная кошка, достаточно дотронуться до пуговицы – и можно смело идти вперед. </vt:lpstr>
      <vt:lpstr>Пуговицы разных веков Пуговицы с акварельными вставками XVIII (18) век   Пуговицы с насекомыми под стеклом XVIII (18) век.  Серебряные английские и французские пуговицы в стиле модерн. 1900-1910 г.  Пуговицы начало XХ века. </vt:lpstr>
      <vt:lpstr>Свой вклад в «пуговичное дело» внес и Михаил Васильевич Ломоносов: он основал в 1753 г. Фабрику по производству стекла и мозаики, выпускавшую также стеклянные пуговицы.</vt:lpstr>
      <vt:lpstr>А вот что можно сделать из обычных пуговиц, проявив каплю фантазии.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пуговки</dc:title>
  <dc:creator>xxx</dc:creator>
  <cp:lastModifiedBy>xxx</cp:lastModifiedBy>
  <cp:revision>11</cp:revision>
  <dcterms:created xsi:type="dcterms:W3CDTF">2019-10-02T18:33:57Z</dcterms:created>
  <dcterms:modified xsi:type="dcterms:W3CDTF">2019-10-27T19:43:00Z</dcterms:modified>
</cp:coreProperties>
</file>