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8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A685-7D7F-427D-A1F6-1AAE7EC4AE73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EAB3-082C-48F2-B48B-EA3F1609F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A685-7D7F-427D-A1F6-1AAE7EC4AE73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EAB3-082C-48F2-B48B-EA3F1609F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A685-7D7F-427D-A1F6-1AAE7EC4AE73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EAB3-082C-48F2-B48B-EA3F1609F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A685-7D7F-427D-A1F6-1AAE7EC4AE73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EAB3-082C-48F2-B48B-EA3F1609F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A685-7D7F-427D-A1F6-1AAE7EC4AE73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EAB3-082C-48F2-B48B-EA3F1609F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A685-7D7F-427D-A1F6-1AAE7EC4AE73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EAB3-082C-48F2-B48B-EA3F1609F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A685-7D7F-427D-A1F6-1AAE7EC4AE73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EAB3-082C-48F2-B48B-EA3F1609F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A685-7D7F-427D-A1F6-1AAE7EC4AE73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EAB3-082C-48F2-B48B-EA3F1609F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A685-7D7F-427D-A1F6-1AAE7EC4AE73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EAB3-082C-48F2-B48B-EA3F1609F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A685-7D7F-427D-A1F6-1AAE7EC4AE73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EAB3-082C-48F2-B48B-EA3F1609FC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AA685-7D7F-427D-A1F6-1AAE7EC4AE73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112EAB3-082C-48F2-B48B-EA3F1609FC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CAA685-7D7F-427D-A1F6-1AAE7EC4AE73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12EAB3-082C-48F2-B48B-EA3F1609FCD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Развивающие игры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«</a:t>
            </a:r>
            <a:r>
              <a:rPr lang="ru-RU" sz="4400" dirty="0" err="1" smtClean="0"/>
              <a:t>Игралочка</a:t>
            </a:r>
            <a:r>
              <a:rPr lang="ru-RU" sz="4400" dirty="0" smtClean="0"/>
              <a:t>  –  </a:t>
            </a:r>
            <a:r>
              <a:rPr lang="ru-RU" sz="4400" dirty="0" err="1" smtClean="0"/>
              <a:t>развивалочка</a:t>
            </a:r>
            <a:r>
              <a:rPr lang="ru-RU" sz="4400" dirty="0" smtClean="0"/>
              <a:t>»</a:t>
            </a:r>
            <a:endParaRPr lang="ru-R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03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36912"/>
            <a:ext cx="3960440" cy="3816424"/>
          </a:xfrm>
        </p:spPr>
      </p:pic>
      <p:pic>
        <p:nvPicPr>
          <p:cNvPr id="8" name="Рисунок 7" descr="DSCN03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636912"/>
            <a:ext cx="4355976" cy="38164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1052736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Наши занятия проходят в игровой форме, что вызывает у детей живой интерес; используются сюрпризные моменты. Игры начинаются с пальчиковой гимнастики, что развивает мелкую моторику и способствует развитию  речи. Основную часть занятия занимают игры с  современными дидактическими пособиями: палочками </a:t>
            </a:r>
            <a:r>
              <a:rPr lang="ru-RU" dirty="0" err="1" smtClean="0">
                <a:solidFill>
                  <a:schemeClr val="tx2"/>
                </a:solidFill>
              </a:rPr>
              <a:t>Кюизенера</a:t>
            </a:r>
            <a:r>
              <a:rPr lang="ru-RU" dirty="0" smtClean="0">
                <a:solidFill>
                  <a:schemeClr val="tx2"/>
                </a:solidFill>
              </a:rPr>
              <a:t>, блоками </a:t>
            </a:r>
            <a:r>
              <a:rPr lang="ru-RU" dirty="0" err="1" smtClean="0">
                <a:solidFill>
                  <a:schemeClr val="tx2"/>
                </a:solidFill>
              </a:rPr>
              <a:t>Дьенеша</a:t>
            </a:r>
            <a:r>
              <a:rPr lang="ru-RU" dirty="0" smtClean="0">
                <a:solidFill>
                  <a:schemeClr val="tx2"/>
                </a:solidFill>
              </a:rPr>
              <a:t>, развивающими играми Никитина. 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03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2348880"/>
            <a:ext cx="4104456" cy="4173413"/>
          </a:xfrm>
        </p:spPr>
      </p:pic>
      <p:sp>
        <p:nvSpPr>
          <p:cNvPr id="3" name="Прямоугольник 2"/>
          <p:cNvSpPr/>
          <p:nvPr/>
        </p:nvSpPr>
        <p:spPr>
          <a:xfrm>
            <a:off x="107504" y="908720"/>
            <a:ext cx="9036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Игры с палочками </a:t>
            </a:r>
            <a:r>
              <a:rPr lang="ru-RU" sz="2000" b="1" dirty="0" err="1" smtClean="0">
                <a:solidFill>
                  <a:schemeClr val="tx2"/>
                </a:solidFill>
              </a:rPr>
              <a:t>Кюизенера</a:t>
            </a:r>
            <a:r>
              <a:rPr lang="ru-RU" sz="2000" b="1" dirty="0" smtClean="0">
                <a:solidFill>
                  <a:schemeClr val="tx2"/>
                </a:solidFill>
              </a:rPr>
              <a:t> развивают у детей психические процессы: восприятие, мышление ( анализ, синтез, классификация, сравнение, логические действия, кодирование и декодирование), зрительную и слуховую память, внимание, воображение, речь.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6" name="Содержимое 5" descr="DSCN03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348880"/>
            <a:ext cx="4320480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168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Во время занимательных игр и заданий дети знакомятся с числом, величиной, геометрическими фигурами; упражняются в ориентировке в пространстве.</a:t>
            </a:r>
            <a:endParaRPr lang="ru-RU" sz="2400" b="1" dirty="0"/>
          </a:p>
        </p:txBody>
      </p:sp>
      <p:pic>
        <p:nvPicPr>
          <p:cNvPr id="6" name="Содержимое 5" descr="DSCN03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708920"/>
            <a:ext cx="4104456" cy="3615680"/>
          </a:xfrm>
        </p:spPr>
      </p:pic>
      <p:pic>
        <p:nvPicPr>
          <p:cNvPr id="7" name="Рисунок 6" descr="DSCN03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708920"/>
            <a:ext cx="4248472" cy="36450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DSCN03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636912"/>
            <a:ext cx="4248472" cy="4077072"/>
          </a:xfrm>
          <a:prstGeom prst="rect">
            <a:avLst/>
          </a:prstGeom>
        </p:spPr>
      </p:pic>
      <p:pic>
        <p:nvPicPr>
          <p:cNvPr id="14" name="Содержимое 13" descr="DSCN037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2636912"/>
            <a:ext cx="4366452" cy="4032448"/>
          </a:xfrm>
        </p:spPr>
      </p:pic>
      <p:sp>
        <p:nvSpPr>
          <p:cNvPr id="3" name="Прямоугольник 2"/>
          <p:cNvSpPr/>
          <p:nvPr/>
        </p:nvSpPr>
        <p:spPr>
          <a:xfrm>
            <a:off x="395536" y="836712"/>
            <a:ext cx="8568952" cy="144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9512" y="1196752"/>
            <a:ext cx="90553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Игры с «Логическими блоками» </a:t>
            </a:r>
            <a:r>
              <a:rPr lang="ru-RU" sz="2000" b="1" dirty="0" err="1" smtClean="0">
                <a:solidFill>
                  <a:schemeClr val="tx2"/>
                </a:solidFill>
              </a:rPr>
              <a:t>Дьенеша</a:t>
            </a:r>
            <a:r>
              <a:rPr lang="ru-RU" sz="2000" b="1" dirty="0" smtClean="0">
                <a:solidFill>
                  <a:schemeClr val="tx2"/>
                </a:solidFill>
              </a:rPr>
              <a:t> развивают у детей мыслительные умения 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(умение сравнивать, анализировать, классифицировать и т.д.); развивает память, внимание и воображение, творческие способности.</a:t>
            </a:r>
          </a:p>
          <a:p>
            <a:endParaRPr lang="ru-RU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N03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564904"/>
            <a:ext cx="4536504" cy="3888432"/>
          </a:xfrm>
          <a:prstGeom prst="rect">
            <a:avLst/>
          </a:prstGeom>
        </p:spPr>
      </p:pic>
      <p:pic>
        <p:nvPicPr>
          <p:cNvPr id="7" name="Содержимое 5" descr="DSCN037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2564904"/>
            <a:ext cx="4247804" cy="3888432"/>
          </a:xfrm>
        </p:spPr>
      </p:pic>
      <p:sp>
        <p:nvSpPr>
          <p:cNvPr id="3" name="TextBox 2"/>
          <p:cNvSpPr txBox="1"/>
          <p:nvPr/>
        </p:nvSpPr>
        <p:spPr>
          <a:xfrm>
            <a:off x="107504" y="1196752"/>
            <a:ext cx="10207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Также на занятиях используются развивающие настольные игры: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«Четвёртый лишний», «Логические таблицы», «Ералаш»,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игры со счётными палочками и другие. 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03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541096"/>
            <a:ext cx="4176464" cy="3927519"/>
          </a:xfrm>
        </p:spPr>
      </p:pic>
      <p:sp>
        <p:nvSpPr>
          <p:cNvPr id="5" name="TextBox 4"/>
          <p:cNvSpPr txBox="1"/>
          <p:nvPr/>
        </p:nvSpPr>
        <p:spPr>
          <a:xfrm>
            <a:off x="755577" y="1340768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Они способствуют </a:t>
            </a:r>
            <a:r>
              <a:rPr lang="ru-RU" sz="2400" dirty="0">
                <a:solidFill>
                  <a:schemeClr val="tx2"/>
                </a:solidFill>
              </a:rPr>
              <a:t>развитию зрительного восприятия, логического мышления , </a:t>
            </a:r>
            <a:r>
              <a:rPr lang="ru-RU" sz="2400" dirty="0" smtClean="0">
                <a:solidFill>
                  <a:schemeClr val="tx2"/>
                </a:solidFill>
              </a:rPr>
              <a:t>речи, памяти и внимания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7" name="Рисунок 6" descr="DSC_01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564904"/>
            <a:ext cx="4392488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 descr="DSCN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861048"/>
            <a:ext cx="3995936" cy="2852936"/>
          </a:xfrm>
          <a:prstGeom prst="rect">
            <a:avLst/>
          </a:prstGeom>
        </p:spPr>
      </p:pic>
      <p:pic>
        <p:nvPicPr>
          <p:cNvPr id="6" name="Рисунок 5" descr="DSCN1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908720"/>
            <a:ext cx="4497310" cy="2880320"/>
          </a:xfrm>
          <a:prstGeom prst="rect">
            <a:avLst/>
          </a:prstGeom>
        </p:spPr>
      </p:pic>
      <p:pic>
        <p:nvPicPr>
          <p:cNvPr id="9" name="Рисунок 8" descr="DSCN10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905672"/>
            <a:ext cx="4464496" cy="2763688"/>
          </a:xfrm>
          <a:prstGeom prst="rect">
            <a:avLst/>
          </a:prstGeom>
        </p:spPr>
      </p:pic>
      <p:pic>
        <p:nvPicPr>
          <p:cNvPr id="13" name="Рисунок 12" descr="DSCN03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908720"/>
            <a:ext cx="3995936" cy="285293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195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Развивающие игры</vt:lpstr>
      <vt:lpstr>Слайд 2</vt:lpstr>
      <vt:lpstr>Слайд 3</vt:lpstr>
      <vt:lpstr>Во время занимательных игр и заданий дети знакомятся с числом, величиной, геометрическими фигурами; упражняются в ориентировке в пространстве.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Развивающие игры</dc:title>
  <dc:creator>Пользователь Windows</dc:creator>
  <cp:lastModifiedBy>Пользователь Windows</cp:lastModifiedBy>
  <cp:revision>15</cp:revision>
  <dcterms:created xsi:type="dcterms:W3CDTF">2017-01-24T18:57:45Z</dcterms:created>
  <dcterms:modified xsi:type="dcterms:W3CDTF">2017-09-20T08:04:53Z</dcterms:modified>
</cp:coreProperties>
</file>