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80" r:id="rId4"/>
    <p:sldId id="273" r:id="rId5"/>
    <p:sldId id="279" r:id="rId6"/>
    <p:sldId id="27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8000"/>
    <a:srgbClr val="CC3399"/>
    <a:srgbClr val="FF33CC"/>
    <a:srgbClr val="FF00FF"/>
    <a:srgbClr val="66FF66"/>
    <a:srgbClr val="CC66FF"/>
    <a:srgbClr val="33CC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49F2912-97E2-47B2-860C-CD4FD52B7A85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01B4268-CC4D-4EFA-9110-E9BCD333F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2912-97E2-47B2-860C-CD4FD52B7A85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4268-CC4D-4EFA-9110-E9BCD333F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2912-97E2-47B2-860C-CD4FD52B7A85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4268-CC4D-4EFA-9110-E9BCD333F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9F2912-97E2-47B2-860C-CD4FD52B7A85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1B4268-CC4D-4EFA-9110-E9BCD333F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49F2912-97E2-47B2-860C-CD4FD52B7A85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01B4268-CC4D-4EFA-9110-E9BCD333F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2912-97E2-47B2-860C-CD4FD52B7A85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4268-CC4D-4EFA-9110-E9BCD333F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2912-97E2-47B2-860C-CD4FD52B7A85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4268-CC4D-4EFA-9110-E9BCD333F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49F2912-97E2-47B2-860C-CD4FD52B7A85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1B4268-CC4D-4EFA-9110-E9BCD333F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2912-97E2-47B2-860C-CD4FD52B7A85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4268-CC4D-4EFA-9110-E9BCD333F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9F2912-97E2-47B2-860C-CD4FD52B7A85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1B4268-CC4D-4EFA-9110-E9BCD333F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49F2912-97E2-47B2-860C-CD4FD52B7A85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1B4268-CC4D-4EFA-9110-E9BCD333F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49F2912-97E2-47B2-860C-CD4FD52B7A85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01B4268-CC4D-4EFA-9110-E9BCD333F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50550" y="-243408"/>
            <a:ext cx="9194550" cy="6858000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99592" y="2376755"/>
            <a:ext cx="56166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123728" y="4681253"/>
            <a:ext cx="43924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ИЗОстудия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FF3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ru-RU" b="1" dirty="0" smtClean="0">
                <a:solidFill>
                  <a:srgbClr val="FF3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ЦВЕТИК СЕМИЦВЕТИК»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Захарова Марина </a:t>
            </a: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ладимировна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lenovo\Desktop\image_image_175459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76" y="692696"/>
            <a:ext cx="76200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enovo\Desktop\kras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37113"/>
            <a:ext cx="1695794" cy="149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lenovo\Desktop\о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51" y="1916833"/>
            <a:ext cx="283534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lenovo\Desktop\ФОТО ИЮЛЬ АВГ 17\IMG_20170730_1259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281" y="5024915"/>
            <a:ext cx="1896599" cy="109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50550" y="0"/>
            <a:ext cx="9194550" cy="6858000"/>
          </a:xfrm>
          <a:prstGeom prst="rect">
            <a:avLst/>
          </a:prstGeom>
        </p:spPr>
      </p:pic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1850" y="152400"/>
            <a:ext cx="919455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1196752"/>
            <a:ext cx="60486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Детское изобразительное творчество – 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мир ярких, удивительных образов, 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они поражают нас своей непосредственностью, оригинальностью, буйством фантазии.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В рисовании дошкольники осваивают разные техники рисунка, учатся работать с различными материалами, комбинировать их. 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Дети очень любознательны,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 а рисование способствует развитию внимания, памяти, мышления, мелкой моторики, развиваются их способности.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lenovo\Desktop\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651" y="4149080"/>
            <a:ext cx="248376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50550" y="0"/>
            <a:ext cx="919455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4" y="4731949"/>
            <a:ext cx="26642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crosoft YaHei UI Light" pitchFamily="34" charset="-122"/>
                <a:ea typeface="Microsoft YaHei UI Light" pitchFamily="34" charset="-122"/>
                <a:cs typeface="Arial" pitchFamily="34" charset="0"/>
              </a:rPr>
              <a:t>Мы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icrosoft YaHei UI Light" pitchFamily="34" charset="-122"/>
                <a:ea typeface="Microsoft YaHei UI Light" pitchFamily="34" charset="-122"/>
                <a:cs typeface="Arial" pitchFamily="34" charset="0"/>
              </a:rPr>
              <a:t> рисуем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icrosoft YaHei UI Light" pitchFamily="34" charset="-122"/>
              <a:ea typeface="Microsoft YaHei UI Light" pitchFamily="34" charset="-122"/>
              <a:cs typeface="Arial" pitchFamily="34" charset="0"/>
            </a:endParaRPr>
          </a:p>
        </p:txBody>
      </p:sp>
      <p:pic>
        <p:nvPicPr>
          <p:cNvPr id="4098" name="Picture 2" descr="C:\Users\lenovo\Desktop\ФОТКИ ИЗО 17год М.В\IMG_20161213_152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475510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enovo\Desktop\ФОТКИ ИЗО 17год М.В\IMG_20161227_1515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087" y="3429000"/>
            <a:ext cx="4240363" cy="293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50550" y="0"/>
            <a:ext cx="9194550" cy="6858000"/>
          </a:xfrm>
          <a:prstGeom prst="rect">
            <a:avLst/>
          </a:prstGeom>
        </p:spPr>
      </p:pic>
      <p:pic>
        <p:nvPicPr>
          <p:cNvPr id="5122" name="Picture 2" descr="C:\Users\lenovo\Desktop\ФОТКИ ИЗО 17год М.В\IMG_20161227_1514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39" y="868626"/>
            <a:ext cx="396676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enovo\Desktop\ФОТКИ ИЗО 17год М.В\IMG_20170112_1605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61923"/>
            <a:ext cx="5616623" cy="324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9455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7584" y="980727"/>
            <a:ext cx="30963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/>
              <a:t>С детьми </a:t>
            </a:r>
            <a:r>
              <a:rPr lang="ru-RU" b="1" dirty="0" smtClean="0">
                <a:solidFill>
                  <a:srgbClr val="FF0000"/>
                </a:solidFill>
              </a:rPr>
              <a:t>младшего дошкольного возраста</a:t>
            </a:r>
          </a:p>
          <a:p>
            <a:r>
              <a:rPr lang="ru-RU" b="1" dirty="0" smtClean="0"/>
              <a:t> рекомендуется использовать:</a:t>
            </a:r>
          </a:p>
          <a:p>
            <a:pPr algn="r"/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2591036"/>
            <a:ext cx="324035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- тычок жесткой полусухой кистью;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- печать поролоном;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- печать пробками;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- восковые мелки + акварель;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- отпечатки листьев;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- рисунки из ладошки;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- рисование ватными палочками; 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элемент монотипии;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р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исование пальчиками.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7" y="1700809"/>
            <a:ext cx="3384377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 в </a:t>
            </a:r>
            <a:r>
              <a:rPr lang="ru-RU" b="1" dirty="0" smtClean="0">
                <a:solidFill>
                  <a:srgbClr val="7030A0"/>
                </a:solidFill>
              </a:rPr>
              <a:t>старшем дошкольном возрасте </a:t>
            </a:r>
            <a:r>
              <a:rPr lang="ru-RU" b="1" dirty="0" smtClean="0"/>
              <a:t>дети могу освоить еще более трудные методы</a:t>
            </a:r>
          </a:p>
          <a:p>
            <a:r>
              <a:rPr lang="ru-RU" b="1" dirty="0" smtClean="0"/>
              <a:t> и техники: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- рисование мыльными пузырями;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- рисование мятой бумагой;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кляксография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с трубочкой;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- монотипия пейзажная;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- печать по трафарету;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- монотипия предметная;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кляксография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обычная;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пластилинография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набрызг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- рисование по мятой бумаге.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60232" y="3645024"/>
            <a:ext cx="1591009" cy="238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94550" cy="6858000"/>
          </a:xfrm>
          <a:prstGeom prst="rect">
            <a:avLst/>
          </a:prstGeom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267744" y="2130962"/>
            <a:ext cx="55446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i="1" dirty="0" smtClean="0">
                <a:solidFill>
                  <a:srgbClr val="FF3300"/>
                </a:solidFill>
                <a:latin typeface="Microsoft Sans Serif" pitchFamily="34" charset="0"/>
                <a:cs typeface="Microsoft Sans Serif" pitchFamily="34" charset="0"/>
              </a:rPr>
              <a:t>За внимание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3" name="Picture 5" descr="C:\Users\lenovo\Desktop\62163213_38190318_35655528_28397342_25693518_7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36712"/>
            <a:ext cx="4266312" cy="155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lenovo\Desktop\ФОТКИ ИЗО 17год М.В\IMG_20170221_1559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73016"/>
            <a:ext cx="2778818" cy="192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lenovo\Desktop\ФОТКИ ИЗО 17год М.В\DSC_56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73016"/>
            <a:ext cx="2494144" cy="192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lenovo\Desktop\б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623" y="2856121"/>
            <a:ext cx="2639444" cy="263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lenovo\Desktop\ФОТКИ ИЗО 17год М.В\39956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79" y="2055514"/>
            <a:ext cx="1933353" cy="137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</TotalTime>
  <Words>183</Words>
  <Application>Microsoft Office PowerPoint</Application>
  <PresentationFormat>Экран (4:3)</PresentationFormat>
  <Paragraphs>37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6</dc:creator>
  <cp:lastModifiedBy>lenovo</cp:lastModifiedBy>
  <cp:revision>48</cp:revision>
  <dcterms:created xsi:type="dcterms:W3CDTF">2012-03-14T06:59:23Z</dcterms:created>
  <dcterms:modified xsi:type="dcterms:W3CDTF">2017-09-11T22:52:06Z</dcterms:modified>
</cp:coreProperties>
</file>