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E4D6-3B0C-4789-AE4B-F57816E996E3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BBDD-6726-41D0-ABD1-5B8C9239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8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E4D6-3B0C-4789-AE4B-F57816E996E3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BBDD-6726-41D0-ABD1-5B8C9239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3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E4D6-3B0C-4789-AE4B-F57816E996E3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BBDD-6726-41D0-ABD1-5B8C9239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76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E4D6-3B0C-4789-AE4B-F57816E996E3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BBDD-6726-41D0-ABD1-5B8C9239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1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E4D6-3B0C-4789-AE4B-F57816E996E3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BBDD-6726-41D0-ABD1-5B8C9239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1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E4D6-3B0C-4789-AE4B-F57816E996E3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BBDD-6726-41D0-ABD1-5B8C9239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6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E4D6-3B0C-4789-AE4B-F57816E996E3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BBDD-6726-41D0-ABD1-5B8C9239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E4D6-3B0C-4789-AE4B-F57816E996E3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BBDD-6726-41D0-ABD1-5B8C9239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0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E4D6-3B0C-4789-AE4B-F57816E996E3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BBDD-6726-41D0-ABD1-5B8C9239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8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E4D6-3B0C-4789-AE4B-F57816E996E3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BBDD-6726-41D0-ABD1-5B8C9239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1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E4D6-3B0C-4789-AE4B-F57816E996E3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BBDD-6726-41D0-ABD1-5B8C9239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9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EE4D6-3B0C-4789-AE4B-F57816E996E3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7BBDD-6726-41D0-ABD1-5B8C9239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8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2363"/>
            <a:ext cx="8168640" cy="1757997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ЗНАЙКА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360" y="3602038"/>
            <a:ext cx="7574280" cy="165576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Программа дополнительного образования </a:t>
            </a:r>
          </a:p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Подготовка к школе</a:t>
            </a:r>
          </a:p>
        </p:txBody>
      </p:sp>
    </p:spTree>
    <p:extLst>
      <p:ext uri="{BB962C8B-B14F-4D97-AF65-F5344CB8AC3E}">
        <p14:creationId xmlns:p14="http://schemas.microsoft.com/office/powerpoint/2010/main" val="89941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Задачи программы: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086600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Математические представления (составление задач, решение примеров, сравнение чисел, основы геометрии, игры на интерактивном столе)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Обучение грамоте (предложение; гласный-согласный; согласный: твёрдый-мягкий, звонкий-глухой; место звука в слове; и т.д.)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Выполнение многоступенчатых инструкций, заданий на логическое мышление, развитие грамматического строя речи </a:t>
            </a:r>
          </a:p>
        </p:txBody>
      </p:sp>
    </p:spTree>
    <p:extLst>
      <p:ext uri="{BB962C8B-B14F-4D97-AF65-F5344CB8AC3E}">
        <p14:creationId xmlns:p14="http://schemas.microsoft.com/office/powerpoint/2010/main" val="429353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Части занятия: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1825625"/>
            <a:ext cx="11216640" cy="4351338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Работа в тетради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Выполнение заданий по теме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Работа с раздаточным материалом (задания на листе)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" y="3347720"/>
            <a:ext cx="4823460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0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Используем: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001000" cy="4351338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Палочки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Кьюзенера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блоки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Дьенеша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разрезная азбука, буквенный ряд, домики звуков, слоговые домики, дидактические игры, интерактивный стол, линейки, цепочки, картинки и т.д.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439160"/>
            <a:ext cx="4945380" cy="32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4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76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30" y="381000"/>
            <a:ext cx="5463540" cy="3642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2926080"/>
            <a:ext cx="5654040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9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76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98120"/>
            <a:ext cx="5326380" cy="3550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2961640"/>
            <a:ext cx="5433060" cy="36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1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76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1358900"/>
            <a:ext cx="6210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20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121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ЗНАЙКА</vt:lpstr>
      <vt:lpstr>Задачи программы:</vt:lpstr>
      <vt:lpstr>Части занятия:</vt:lpstr>
      <vt:lpstr>Используем: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ЗНАЙКА</dc:title>
  <dc:creator>Пользователь</dc:creator>
  <cp:lastModifiedBy>nina bezborodova</cp:lastModifiedBy>
  <cp:revision>9</cp:revision>
  <dcterms:created xsi:type="dcterms:W3CDTF">2017-09-15T09:06:22Z</dcterms:created>
  <dcterms:modified xsi:type="dcterms:W3CDTF">2022-03-02T09:23:21Z</dcterms:modified>
</cp:coreProperties>
</file>