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4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0" r:id="rId20"/>
    <p:sldId id="277" r:id="rId21"/>
    <p:sldId id="276" r:id="rId22"/>
    <p:sldId id="28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05D0A-4DDB-4134-BD7A-69FED6DA5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AC1DD0-2A5B-4339-8C31-671F1439B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520361-02C5-4D35-8CF5-5789C2050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771A-3879-490D-BEB1-C26786450BB3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77434-3917-45A4-BE62-97D3414D5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D1B0A6-8395-429E-B0BF-D778F22D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60AE-3403-4624-92C6-79F81B37E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081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930FC-4196-47D5-81B1-943A2CE8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2B9B52-81F6-4FD0-A034-0126CBCFB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6B293F-AC29-4DF6-AF8D-79CD40207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771A-3879-490D-BEB1-C26786450BB3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5E97A1-06DA-45FE-B889-226EEDCC7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418809-8F48-4767-BD3E-8A0994F5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60AE-3403-4624-92C6-79F81B37E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11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490C14-92B0-47A5-811A-DBD4CABBAA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E64011-60D6-4FDB-9F4E-C271AC739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20A6F9-737F-4D6C-A3C8-6966A230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771A-3879-490D-BEB1-C26786450BB3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A6AF84-8F20-43D7-B90B-422B7F593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732A2A-699C-45BA-BBF2-23F38E9A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60AE-3403-4624-92C6-79F81B37E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4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3FE20-0304-4576-A374-29C587D90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E422AE-E88C-4938-A00F-3A2A54F09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1C6D86-3326-4256-ABD9-646DFE890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771A-3879-490D-BEB1-C26786450BB3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244F7D-5B8E-4769-B84A-95FED614A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81C782-698D-40FC-9DBB-D498A231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60AE-3403-4624-92C6-79F81B37E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46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9E4DC-0793-49EC-A50F-8702CAFE4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16D87B-D9BA-4E5A-ADE6-90628FA3C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FFAC9D-F437-4426-BA57-DC7A12DC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771A-3879-490D-BEB1-C26786450BB3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82EFC8-9A65-4CAD-80CD-81FE0384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C6D1F1-35BD-4602-8D08-5FE65E8E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60AE-3403-4624-92C6-79F81B37E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19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7B20E-ECD9-44E4-BA3C-4A58D0071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95EBA0-1C19-4229-8B35-1211E8873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3F40B9-6B6B-4AF0-A667-73E22FEBF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39B7DB-AA24-462A-9474-36788EDE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771A-3879-490D-BEB1-C26786450BB3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475CBA-DD19-4230-A9C3-9D9FC524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993105-2461-46CA-884D-1942ECEC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60AE-3403-4624-92C6-79F81B37E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4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597EE-EB00-48E4-B005-0A0C5CBCD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FA27BD-EE27-4086-A376-CF5A2A238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52CC51-077F-42E1-9595-540751EF5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D615E1-E144-4EF1-A532-769CF2AB9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F03355-F328-414A-8B06-CE032D9B4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903AA9-5EDC-49A2-A487-9AB129CD4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771A-3879-490D-BEB1-C26786450BB3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A545EE-FDA0-4BCC-9DF5-EFD51276C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EDF433-4EEB-4D82-9394-869C5833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60AE-3403-4624-92C6-79F81B37E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61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4EBAD-7770-4AA6-ACB1-189789CE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25FCF4-FEBE-47D0-8F7C-77EB220F6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771A-3879-490D-BEB1-C26786450BB3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DDC5DE-5D13-4A9E-93C2-F2740F9A8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25DA6B-B9DB-4CD6-9896-F1291563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60AE-3403-4624-92C6-79F81B37E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21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6CC20D-747D-41C2-AB3A-FEAED7CF9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771A-3879-490D-BEB1-C26786450BB3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AF8939-6070-4D32-9C54-64FEDBD01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00EBAA-5A6A-400F-B1BF-38C425C51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60AE-3403-4624-92C6-79F81B37E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24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E7663-36F2-46BF-AED2-82589705A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53CF38-ACDC-440C-9EA0-FD9FBB7DC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6157EA-F3C8-4F28-913F-56D8A3BB2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2E86DC-163B-4E93-8851-76F2F581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771A-3879-490D-BEB1-C26786450BB3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0BD71E-B9DF-4DF3-83B2-FF4E0DC59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65E561-DEF8-47B1-83F0-9048C0925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60AE-3403-4624-92C6-79F81B37E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33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EB031-8141-43EA-ABB5-B0591286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7EAD0A-DB07-44A3-BA26-D91DAEBFAF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D7E21E-A381-45C6-9CAE-89DA03C39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259AFF-B1EC-44C4-9C04-A25FE41A2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771A-3879-490D-BEB1-C26786450BB3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65EF64-104F-485D-84D8-747937F40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8AD2B3-5646-4C9F-B13E-9A40429E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60AE-3403-4624-92C6-79F81B37E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07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F249A-B074-44BA-88C5-FDE2F22B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2461FC-A5DA-4EBC-92EE-A9F55C627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09528-7F5F-417D-9877-52A8F8488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B771A-3879-490D-BEB1-C26786450BB3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510303-97B5-4573-97A4-0ACAD8EB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49F52E-282C-4C93-AF75-29829687D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60AE-3403-4624-92C6-79F81B37E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77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B965F-13E2-484C-801A-6A9FF480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+mn-lt"/>
              </a:rPr>
              <a:t>Разговор с ребенком о космосе расширяет его горизонты, а так же создает отличную базу для изучения естественных наук. Так зарождается интерес к физике, химии, биологии.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F3F455-4E61-4B4E-BCB3-0ADB070CE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Астрономия – это возможность научить вашего ребенка мыслить глобально и смотреть на все масштабно. Границ просто не существует. Изучать астрономию детям в современном мире, будет просто и весело. Ведь вместо «сухих» книжных изложений им предоставлены уникальные и настоящие снимки далеких галактик, видео и компьютерные модели и т.п. Можно буквально путешествовать по Вселенной через свой компьютер.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  <a:highlight>
                  <a:srgbClr val="FFFF00"/>
                </a:highlight>
              </a:rPr>
              <a:t>И сегодня мы с вами совершим небольшое путешествие в космос:</a:t>
            </a:r>
          </a:p>
          <a:p>
            <a:pPr marL="0" indent="0">
              <a:buNone/>
            </a:pPr>
            <a:r>
              <a:rPr lang="ru-RU" i="1" u="sng" dirty="0">
                <a:highlight>
                  <a:srgbClr val="FF00FF"/>
                </a:highlight>
              </a:rPr>
              <a:t>Представляем вашему </a:t>
            </a:r>
            <a:r>
              <a:rPr lang="ru-RU" i="1" u="sng" dirty="0" smtClean="0">
                <a:highlight>
                  <a:srgbClr val="FF00FF"/>
                </a:highlight>
              </a:rPr>
              <a:t> </a:t>
            </a:r>
            <a:r>
              <a:rPr lang="ru-RU" i="1" u="sng" dirty="0" err="1" smtClean="0">
                <a:highlight>
                  <a:srgbClr val="FF00FF"/>
                </a:highlight>
              </a:rPr>
              <a:t>внимангию</a:t>
            </a:r>
            <a:r>
              <a:rPr lang="ru-RU" i="1" u="sng" smtClean="0">
                <a:highlight>
                  <a:srgbClr val="FF00FF"/>
                </a:highlight>
              </a:rPr>
              <a:t> презентацию </a:t>
            </a:r>
            <a:r>
              <a:rPr lang="ru-RU" i="1" u="sng" dirty="0">
                <a:highlight>
                  <a:srgbClr val="FF00FF"/>
                </a:highlight>
              </a:rPr>
              <a:t>«Мир Космоса»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74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99" y="182880"/>
            <a:ext cx="4883331" cy="14238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/>
                </a:solidFill>
              </a:rPr>
              <a:t>Седьмая планета – это </a:t>
            </a:r>
            <a:r>
              <a:rPr lang="ru-RU" b="1" u="sng" dirty="0">
                <a:solidFill>
                  <a:schemeClr val="accent4"/>
                </a:solidFill>
              </a:rPr>
              <a:t>Уран.</a:t>
            </a:r>
            <a:r>
              <a:rPr lang="ru-RU" b="1" dirty="0">
                <a:solidFill>
                  <a:schemeClr val="accent4"/>
                </a:solidFill>
              </a:rPr>
              <a:t> Он покрыт густыми облаками.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6297" y="182879"/>
            <a:ext cx="4992189" cy="168511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4"/>
                </a:solidFill>
              </a:rPr>
              <a:t>Следующая за Ураном – </a:t>
            </a:r>
            <a:r>
              <a:rPr lang="ru-RU" sz="3200" b="1" u="sng" dirty="0">
                <a:solidFill>
                  <a:schemeClr val="accent4"/>
                </a:solidFill>
              </a:rPr>
              <a:t>это Нептун. </a:t>
            </a:r>
            <a:r>
              <a:rPr lang="ru-RU" sz="3200" b="1" dirty="0">
                <a:solidFill>
                  <a:schemeClr val="accent4"/>
                </a:solidFill>
              </a:rPr>
              <a:t>У него есть два спутника.</a:t>
            </a:r>
          </a:p>
        </p:txBody>
      </p:sp>
      <p:pic>
        <p:nvPicPr>
          <p:cNvPr id="13316" name="Picture 4" descr="ÐÐ°ÑÑÐ¸Ð½ÐºÐ¸ Ð¿Ð¾ Ð·Ð°Ð¿ÑÐ¾ÑÑ ÐºÐ°ÑÑÐ¸Ð½ÐºÐ¸ Ð¿Ð»Ð°Ð½ÐµÑÐ° ÑÑÐ°Ð½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543" y="1867405"/>
            <a:ext cx="5035234" cy="478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ÐÐ°ÑÑÐ¸Ð½ÐºÐ¸ Ð¿Ð¾ Ð·Ð°Ð¿ÑÐ¾ÑÑ ÐºÐ°ÑÑÐ¸Ð½ÐºÐ¸ Ð¿Ð»Ð°Ð½ÐµÑÐ° Ð½ÐµÐ¿ÑÑÐ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3864" y="1763487"/>
            <a:ext cx="5057262" cy="488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9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833" y="169818"/>
            <a:ext cx="11208418" cy="143691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Девятая последняя планета Солнечной системы – это </a:t>
            </a:r>
            <a:r>
              <a:rPr lang="ru-RU" b="1" u="sng" dirty="0"/>
              <a:t>Плутон.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Эта карликовая планета.</a:t>
            </a:r>
          </a:p>
        </p:txBody>
      </p:sp>
      <p:pic>
        <p:nvPicPr>
          <p:cNvPr id="14340" name="Picture 4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79615" y="1825625"/>
            <a:ext cx="563277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833" y="1776551"/>
            <a:ext cx="5322715" cy="493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4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240" y="0"/>
            <a:ext cx="10175966" cy="213913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У каждой планеты, за исключением Меркурия и Венеры, есть свои естественные спутники. Естественный спутник Земли – это Луна.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Луна является единственным небесным телом вне Земли, на котором побывал человек. Поверхность Луны неровная, вся в кратерах.</a:t>
            </a:r>
          </a:p>
        </p:txBody>
      </p:sp>
      <p:pic>
        <p:nvPicPr>
          <p:cNvPr id="1026" name="Picture 2" descr="ÐÐ°ÑÑÐ¸Ð½ÐºÐ¸ Ð¿Ð¾ Ð·Ð°Ð¿ÑÐ¾ÑÑ ÐºÐ°ÑÑÐ¸Ð½ÐºÐ¸ Ð·ÐµÐ¼Ð»Ð¸ Ð¸ ÐµÐµ ÑÐ¿ÑÑÐ½Ð¸ÐºÐ° Ð»ÑÐ½Ñ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497" y="2139134"/>
            <a:ext cx="5633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ºÐ°ÑÑÐ¸Ð½ÐºÐ¸ ÐºÑÐ°ÑÐµÑÑ Ð½Ð° Ð»ÑÐ½Ðµ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72200" y="2206990"/>
            <a:ext cx="5181600" cy="358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04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ÐÐ°ÑÑÐ¸Ð½ÐºÐ¸ Ð¿Ð¾ Ð·Ð°Ð¿ÑÐ¾ÑÑ ÑÐ¾Ð½ Ð´Ð»Ñ Ð¿ÑÐµÐ·ÐµÐ½ÑÐ°ÑÐ¸Ð¸ ÐºÐ¾ÑÐ¼Ð¸ÑÐµÑÐº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971" y="470263"/>
            <a:ext cx="5569132" cy="2168433"/>
          </a:xfrm>
        </p:spPr>
        <p:txBody>
          <a:bodyPr>
            <a:normAutofit fontScale="90000"/>
          </a:bodyPr>
          <a:lstStyle/>
          <a:p>
            <a:r>
              <a:rPr lang="ru-RU" dirty="0"/>
              <a:t>Для более быстрого передвижения по Луне человек придумал специальную машину – </a:t>
            </a:r>
            <a:r>
              <a:rPr lang="ru-RU" u="sng" dirty="0"/>
              <a:t>Луноход.</a:t>
            </a:r>
            <a:r>
              <a:rPr lang="ru-RU" dirty="0"/>
              <a:t> </a:t>
            </a:r>
          </a:p>
        </p:txBody>
      </p:sp>
      <p:pic>
        <p:nvPicPr>
          <p:cNvPr id="2050" name="Picture 2" descr="ÐÐ°ÑÑÐ¸Ð½ÐºÐ¸ Ð¿Ð¾ Ð·Ð°Ð¿ÑÐ¾ÑÑ ÐºÐ°ÑÑÐ¸Ð½ÐºÐ¸ Ð»ÑÐ½Ð¾ÑÐ¾Ð´Ð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257" y="248194"/>
            <a:ext cx="5184183" cy="291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ºÐ°ÑÑÐ¸Ð½ÐºÐ¸ Ð»ÑÐ½Ð¾ÑÐ¾Ð´Ð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971" y="3043646"/>
            <a:ext cx="5177246" cy="359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ÐºÐ°ÑÑÐ¸Ð½ÐºÐ¸ Ð»ÑÐ½Ð¾ÑÐ¾Ð´Ð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4795" y="3475154"/>
            <a:ext cx="4776645" cy="315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9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ÑÐ¾Ð½ Ð´Ð»Ñ Ð¿ÑÐµÐ·ÐµÐ½ÑÐ°ÑÐ¸Ð¸ ÐºÐ¾ÑÐ¼Ð¸ÑÐµÑÐº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04503"/>
            <a:ext cx="11369040" cy="2096589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Если поздним вечером или ночью посмотреть на небо, мы увидим там маленькие светящиеся точки. Это звезды. На самом деле, звезды очень большие, но они расположены очень далеко, и поэтому нам кажутся маленькими. Звезды это большой шар, состоящий из газа и излучающий свет. Самые горячие из звезд голубого цвета, менее горячие, чем Солнце- красного. Есть звезды - гиганты и звезды – карлики</a:t>
            </a:r>
            <a:r>
              <a:rPr lang="ru-RU" sz="2800" b="1" dirty="0"/>
              <a:t>.</a:t>
            </a:r>
          </a:p>
        </p:txBody>
      </p:sp>
      <p:pic>
        <p:nvPicPr>
          <p:cNvPr id="4100" name="Picture 4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13" y="2201092"/>
            <a:ext cx="5578618" cy="43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ÐºÐ°ÑÑÐ¸Ð½ÐºÐ¸ Ð½ÐµÐ±ÐµÑÐ½ÑÑ Ð·Ð²ÐµÐ·Ð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102" y="2201092"/>
            <a:ext cx="5967627" cy="43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4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4" y="0"/>
            <a:ext cx="3444087" cy="6629399"/>
          </a:xfrm>
        </p:spPr>
        <p:txBody>
          <a:bodyPr>
            <a:normAutofit/>
          </a:bodyPr>
          <a:lstStyle/>
          <a:p>
            <a:r>
              <a:rPr lang="ru-RU" sz="3600" dirty="0"/>
              <a:t>Астрономы придумали фигуры, которые образуют самые яркие звезды, называть созвездиями, всю нашу небесную сферу астрономы разделили на множество созвездий.</a:t>
            </a:r>
          </a:p>
        </p:txBody>
      </p:sp>
      <p:pic>
        <p:nvPicPr>
          <p:cNvPr id="5124" name="Picture 4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95331" y="1825625"/>
            <a:ext cx="720133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96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0628"/>
            <a:ext cx="12192000" cy="698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1" y="0"/>
            <a:ext cx="4792601" cy="3838455"/>
          </a:xfrm>
        </p:spPr>
        <p:txBody>
          <a:bodyPr>
            <a:normAutofit/>
          </a:bodyPr>
          <a:lstStyle/>
          <a:p>
            <a:r>
              <a:rPr lang="ru-RU" sz="3200" b="1" dirty="0"/>
              <a:t>Кроме планет и звезд, ещё другие небесные тела. </a:t>
            </a:r>
            <a:br>
              <a:rPr lang="ru-RU" sz="3200" b="1" dirty="0"/>
            </a:br>
            <a:r>
              <a:rPr lang="ru-RU" sz="3200" b="1" u="sng" dirty="0"/>
              <a:t>Кометы</a:t>
            </a:r>
            <a:r>
              <a:rPr lang="ru-RU" sz="3200" b="1" dirty="0"/>
              <a:t> – это небесные тела, которые вращаются вокруг Солнца и имеют длинный хвост, состоящий из газа и пыли.</a:t>
            </a:r>
          </a:p>
        </p:txBody>
      </p:sp>
      <p:pic>
        <p:nvPicPr>
          <p:cNvPr id="6148" name="Picture 4" descr="ÐÐ°ÑÑÐ¸Ð½ÐºÐ¸ Ð¿Ð¾ Ð·Ð°Ð¿ÑÐ¾ÑÑ ÐºÐ°ÑÑÐ¸Ð½ÐºÐ¸ ÐºÐ¾Ð¼ÐµÑÑ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9486" y="0"/>
            <a:ext cx="6123660" cy="29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ÐÐ¾ÑÐ¾Ð¶ÐµÐµ Ð¸Ð·Ð¾Ð±ÑÐ°Ð¶ÐµÐ½Ð¸Ðµ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72200" y="2272605"/>
            <a:ext cx="5181600" cy="345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ÐÐ°ÑÑÐ¸Ð½ÐºÐ¸ Ð¿Ð¾ Ð·Ð°Ð¿ÑÐ¾ÑÑ ÐºÐ°ÑÑÐ¸Ð½ÐºÐ¸ ÐºÐ¾Ð¼ÐµÑÑ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131" y="3969083"/>
            <a:ext cx="4792601" cy="262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71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118" y="234837"/>
            <a:ext cx="3542111" cy="6081289"/>
          </a:xfrm>
        </p:spPr>
        <p:txBody>
          <a:bodyPr>
            <a:noAutofit/>
          </a:bodyPr>
          <a:lstStyle/>
          <a:p>
            <a:r>
              <a:rPr lang="ru-RU" sz="3200" u="sng" dirty="0">
                <a:solidFill>
                  <a:srgbClr val="002060"/>
                </a:solidFill>
              </a:rPr>
              <a:t>И метеориты</a:t>
            </a:r>
            <a:r>
              <a:rPr lang="ru-RU" sz="3200" dirty="0">
                <a:solidFill>
                  <a:srgbClr val="002060"/>
                </a:solidFill>
              </a:rPr>
              <a:t> – это небесные тела космического происхождения, которые упали на поверхность крупного небесного объекта. Они бывают разных размеров: совсем маленькие и просто огромные.</a:t>
            </a:r>
          </a:p>
        </p:txBody>
      </p:sp>
      <p:pic>
        <p:nvPicPr>
          <p:cNvPr id="7172" name="Picture 4" descr="ÐÐ°ÑÑÐ¸Ð½ÐºÐ¸ Ð¿Ð¾ Ð·Ð°Ð¿ÑÐ¾ÑÑ ÐºÐ°ÑÑÐ¸Ð½ÐºÐ¸ Ð¼ÐµÑÐµÐ¾ÑÐ¸ÑÑ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5750" y="234837"/>
            <a:ext cx="4130666" cy="275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445" y="820854"/>
            <a:ext cx="3825281" cy="260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ÐÐ°ÑÑÐ¸Ð½ÐºÐ¸ Ð¿Ð¾ Ð·Ð°Ð¿ÑÐ¾ÑÑ ÐºÐ°ÑÑÐ¸Ð½ÐºÐ¸ Ð¼ÐµÑÐµÐ¾ÑÐ¸ÑÑ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8555" y="3586200"/>
            <a:ext cx="4094890" cy="272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927" y="3756850"/>
            <a:ext cx="2768288" cy="276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2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854" y="104503"/>
            <a:ext cx="10980946" cy="1855976"/>
          </a:xfrm>
        </p:spPr>
        <p:txBody>
          <a:bodyPr>
            <a:normAutofit fontScale="90000"/>
          </a:bodyPr>
          <a:lstStyle/>
          <a:p>
            <a:r>
              <a:rPr lang="ru-RU" sz="3600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Астероиды</a:t>
            </a:r>
            <a:r>
              <a:rPr lang="ru-RU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– это небесные тела, которые движутся вокруг Солнца, не имеют атмосферы, имеют неправильную форму и значительно уступают по массе и размерам планетам. </a:t>
            </a:r>
          </a:p>
        </p:txBody>
      </p:sp>
      <p:pic>
        <p:nvPicPr>
          <p:cNvPr id="8194" name="Picture 2" descr="ÐÐ°ÑÑÐ¸Ð½ÐºÐ¸ Ð¿Ð¾ Ð·Ð°Ð¿ÑÐ¾ÑÑ ÐºÐ°ÑÑÐ¸Ð½ÐºÐ¸ Ð°ÑÑÐµÑÐ¾Ð¸Ð´Ñ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33950" y="2934494"/>
            <a:ext cx="23241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Ð°ÑÑÐ¸Ð½ÐºÐ¸ Ð¿Ð¾ Ð·Ð°Ð¿ÑÐ¾ÑÑ ÐºÐ°ÑÑÐ¸Ð½ÐºÐ¸ Ð°ÑÑÐµÑÐ¾Ð¸Ð´Ñ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3554" y="4285014"/>
            <a:ext cx="2368855" cy="230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ÐÐ°ÑÑÐ¸Ð½ÐºÐ¸ Ð¿Ð¾ Ð·Ð°Ð¿ÑÐ¾ÑÑ ÐºÐ°ÑÑÐ¸Ð½ÐºÐ¸ Ð°ÑÑÐµÑÐ¾Ð¸Ð´Ñ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854" y="2547257"/>
            <a:ext cx="6167846" cy="372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50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228" y="-167436"/>
            <a:ext cx="7121141" cy="3958363"/>
          </a:xfrm>
        </p:spPr>
        <p:txBody>
          <a:bodyPr>
            <a:normAutofit fontScale="90000"/>
          </a:bodyPr>
          <a:lstStyle/>
          <a:p>
            <a:r>
              <a:rPr lang="ru-RU" dirty="0"/>
              <a:t>Загадочный мир звезд и планет с давних времен привлекал к себе внимание людей. Люди изучают звезды и планеты с поверхности Земли с помощью телескопов и обсерваторий. </a:t>
            </a:r>
          </a:p>
        </p:txBody>
      </p:sp>
      <p:pic>
        <p:nvPicPr>
          <p:cNvPr id="13316" name="Picture 4" descr="ÐÐ°ÑÑÐ¸Ð½ÐºÐ¸ Ð¿Ð¾ Ð·Ð°Ð¿ÑÐ¾ÑÑ ÐºÐ°ÑÑÐ¸Ð½ÐºÐ¸ Ð¾Ð±ÑÐµÑÐ²Ð°ÑÐ¾ÑÐ¸Ñ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523" y="3568559"/>
            <a:ext cx="4722928" cy="314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ÐÐ°ÑÑÐ¸Ð½ÐºÐ¸ Ð¿Ð¾ Ð·Ð°Ð¿ÑÐ¾ÑÑ ÐºÐ°ÑÑÐ¸Ð½ÐºÐ¸ Ð¾Ð±ÑÐµÑÐ²Ð°ÑÐ¾ÑÐ¸Ñ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6663" y="3568389"/>
            <a:ext cx="4719576" cy="314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ÐÐ°ÑÑÐ¸Ð½ÐºÐ¸ Ð¿Ð¾ Ð·Ð°Ð¿ÑÐ¾ÑÑ ÐºÐ°ÑÑÐ¸Ð½ÐºÐ¸ ÑÐµÐ»ÐµÑÐºÐ¾Ð¿ Ð´Ð»Ñ Ð·Ð²ÐµÐ·Ð´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7415" y="197061"/>
            <a:ext cx="4271855" cy="320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56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117567"/>
            <a:ext cx="6740434" cy="276856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4"/>
                </a:solidFill>
              </a:rPr>
              <a:t>Космос- это пустые участки Вселенной между небесными телами, но чаще всего люди космосом называют весь мир, всю Вселенную в целом.  В космосе есть много различных тел.</a:t>
            </a:r>
          </a:p>
        </p:txBody>
      </p:sp>
    </p:spTree>
    <p:extLst>
      <p:ext uri="{BB962C8B-B14F-4D97-AF65-F5344CB8AC3E}">
        <p14:creationId xmlns:p14="http://schemas.microsoft.com/office/powerpoint/2010/main" val="234832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Ð°ÑÑÐ¸Ð½ÐºÐ¸ Ð¿Ð¾ Ð·Ð°Ð¿ÑÐ¾ÑÑ ÑÐ¾Ð½ Ð´Ð»Ñ Ð¿ÑÐµÐ·ÐµÐ½ÑÐ°ÑÐ¸Ð¸ ÐºÐ¾ÑÐ¼Ð¸ÑÐµÑÐº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4697" y="91441"/>
            <a:ext cx="7119257" cy="2573382"/>
          </a:xfrm>
        </p:spPr>
        <p:txBody>
          <a:bodyPr>
            <a:noAutofit/>
          </a:bodyPr>
          <a:lstStyle/>
          <a:p>
            <a:r>
              <a:rPr lang="ru-RU" sz="3600" dirty="0"/>
              <a:t>Человек придумал специальные ракеты и спутники. Которые он запускает в космос, и даже целые космические станции.</a:t>
            </a:r>
          </a:p>
        </p:txBody>
      </p:sp>
      <p:pic>
        <p:nvPicPr>
          <p:cNvPr id="9" name="Picture 8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57562" y="2201069"/>
            <a:ext cx="54768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226" y="556826"/>
            <a:ext cx="4230707" cy="596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09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ÐÐ°ÑÑÐ¸Ð½ÐºÐ¸ Ð¿Ð¾ Ð·Ð°Ð¿ÑÐ¾ÑÑ ÑÐ¾Ð½ Ð´Ð»Ñ Ð¿ÑÐµÐ·ÐµÐ½ÑÐ°ÑÐ¸Ð¸ ÐºÐ¾ÑÐ¼Ð¸ÑÐµÑÐº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698"/>
            <a:ext cx="12192000" cy="687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1" y="3553097"/>
            <a:ext cx="5799909" cy="3304903"/>
          </a:xfrm>
        </p:spPr>
        <p:txBody>
          <a:bodyPr>
            <a:normAutofit/>
          </a:bodyPr>
          <a:lstStyle/>
          <a:p>
            <a:r>
              <a:rPr lang="ru-RU" sz="3600" b="1" dirty="0"/>
              <a:t>Первым космонавтом стал российский летчик </a:t>
            </a:r>
            <a:br>
              <a:rPr lang="ru-RU" sz="3600" b="1" dirty="0"/>
            </a:br>
            <a:r>
              <a:rPr lang="ru-RU" sz="3600" b="1" u="sng" dirty="0"/>
              <a:t>Юрий Гагарин</a:t>
            </a:r>
            <a:r>
              <a:rPr lang="ru-RU" sz="3600" b="1" dirty="0"/>
              <a:t>, на корабле «Восток» - 12 апреля 1961 года он сделал один виток вокруг земли за 108 минут.</a:t>
            </a:r>
          </a:p>
        </p:txBody>
      </p:sp>
      <p:pic>
        <p:nvPicPr>
          <p:cNvPr id="9222" name="Picture 6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583" y="423870"/>
            <a:ext cx="4375614" cy="312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ÐÐ°ÑÑÐ¸Ð½ÐºÐ¸ Ð¿Ð¾ Ð·Ð°Ð¿ÑÐ¾ÑÑ ÐºÐ°ÑÑÐ¸Ð½ÐºÐ¸ Ð³Ð°Ð³Ð°ÑÐ¸Ð½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7371" y="423870"/>
            <a:ext cx="4232365" cy="604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11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D3A06-1B70-463E-B11E-01C2D6735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alibri" panose="020F0502020204030204"/>
              </a:rPr>
              <a:t>Многие девочки и мальчики мечтают, когда вырастут, стать космонавтами.</a:t>
            </a:r>
            <a:br>
              <a:rPr lang="ru-RU" sz="2800" b="1" dirty="0">
                <a:solidFill>
                  <a:srgbClr val="FF0000"/>
                </a:solidFill>
                <a:latin typeface="Calibri" panose="020F0502020204030204"/>
              </a:rPr>
            </a:br>
            <a:r>
              <a:rPr lang="ru-RU" sz="2800" b="1" dirty="0">
                <a:solidFill>
                  <a:srgbClr val="FF0000"/>
                </a:solidFill>
                <a:latin typeface="Calibri" panose="020F0502020204030204"/>
              </a:rPr>
              <a:t>А ты бы хотел стать космонавтом и отправится в полет на ракете?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Picture 4" descr="ÐÐ°ÑÑÐ¸Ð½ÐºÐ¸ Ð¿Ð¾ Ð·Ð°Ð¿ÑÐ¾ÑÑ ÐºÐ°ÑÑÐ¸Ð½ÐºÐ¸ ÐºÐ¾ÑÐ¼Ð¾Ð½Ð°Ð²Ñ Ð² ÐºÐ¾ÑÐ¼Ð¾ÑÐµ">
            <a:extLst>
              <a:ext uri="{FF2B5EF4-FFF2-40B4-BE49-F238E27FC236}">
                <a16:creationId xmlns:a16="http://schemas.microsoft.com/office/drawing/2014/main" id="{5C8F7804-06B0-4FC5-9FBD-737D7C78D5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57600" y="2186781"/>
            <a:ext cx="48768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70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ÐÐ°ÑÑÐ¸Ð½ÐºÐ¸ Ð¿Ð¾ Ð·Ð°Ð¿ÑÐ¾ÑÑ Ð·Ð°Ð´Ð½Ð¸Ð¹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1" y="1"/>
            <a:ext cx="11118669" cy="1690688"/>
          </a:xfrm>
        </p:spPr>
        <p:txBody>
          <a:bodyPr>
            <a:noAutofit/>
          </a:bodyPr>
          <a:lstStyle/>
          <a:p>
            <a:r>
              <a:rPr lang="ru-RU" sz="3200" b="1" dirty="0"/>
              <a:t>Мы живем на Земле. Земля – это тоже небесное тело. Земля – это планета, и она круглая. Часто Землю называют «голубой планетой», потому что из космоса она кажется голубой.</a:t>
            </a:r>
          </a:p>
        </p:txBody>
      </p:sp>
      <p:pic>
        <p:nvPicPr>
          <p:cNvPr id="5122" name="Picture 2" descr="ÐÐ¾ÑÐ¾Ð¶ÐµÐµ Ð¸Ð·Ð¾Ð±ÑÐ°Ð¶ÐµÐ½Ð¸Ðµ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434" y="1957158"/>
            <a:ext cx="3750367" cy="294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Ð¾ÑÐ¾Ð¶ÐµÐµ Ð¸Ð·Ð¾Ð±ÑÐ°Ð¶ÐµÐ½Ð¸Ðµ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71064" y="1825625"/>
            <a:ext cx="438387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36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Ð·Ð°Ð´Ð½Ð¸Ð¹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4938" y="260621"/>
            <a:ext cx="5185954" cy="6492875"/>
          </a:xfrm>
        </p:spPr>
        <p:txBody>
          <a:bodyPr>
            <a:noAutofit/>
          </a:bodyPr>
          <a:lstStyle/>
          <a:p>
            <a:r>
              <a:rPr lang="ru-RU" sz="4800" b="1" dirty="0"/>
              <a:t>Вот снимок Земли из космоса: синие участки на снимке – это вода, желто-зеленое – суша, белые- облака. Вода занимает большую поверхность Земли.</a:t>
            </a:r>
          </a:p>
        </p:txBody>
      </p:sp>
      <p:pic>
        <p:nvPicPr>
          <p:cNvPr id="6148" name="Picture 4" descr="ÐÐ°ÑÑÐ¸Ð½ÐºÐ¸ Ð¿Ð¾ Ð·Ð°Ð¿ÑÐ¾ÑÑ ÐºÐ°ÑÑÐ¸Ð½ÐºÐ¸ Ñ ÐºÐ¾ÑÐ¼Ð¾ÑÐ° Ð½Ð° Ð·ÐµÐ¼Ð»Ñ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231" y="417762"/>
            <a:ext cx="5185954" cy="518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06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ÐÐ°ÑÑÐ¸Ð½ÐºÐ¸ Ð¿Ð¾ Ð·Ð°Ð¿ÑÐ¾ÑÑ Ð·Ð°Ð´Ð½Ð¸Ð¹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3898" y="125989"/>
            <a:ext cx="5888101" cy="3700553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Солнце представляет собой огненный шар, нагревающий и освещающий планеты. Эта звезда, и её поверхность постоянно меняется и извергает пламя, как </a:t>
            </a:r>
            <a:r>
              <a:rPr lang="ru-RU" b="1" dirty="0"/>
              <a:t>дракон.</a:t>
            </a:r>
          </a:p>
        </p:txBody>
      </p:sp>
      <p:pic>
        <p:nvPicPr>
          <p:cNvPr id="8202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8103" y="3826542"/>
            <a:ext cx="4895126" cy="275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ÐÐ°ÑÑÐ¸Ð½ÐºÐ¸ Ð¿Ð¾ Ð·Ð°Ð¿ÑÐ¾ÑÑ ÐºÐ°ÑÑÐ¸Ð½ÐºÐ¸ Ñ ÐºÐ¾ÑÐ¼Ð¾ÑÐ° ÑÐ¾Ð»Ð½ÑÐ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96" y="49235"/>
            <a:ext cx="5411253" cy="337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82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Ð°ÑÑÐ¸Ð½ÐºÐ¸ Ð¿Ð¾ Ð·Ð°Ð¿ÑÐ¾ÑÑ Ð·Ð°Ð´Ð½Ð¸Ð¹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0"/>
            <a:ext cx="11913326" cy="2455864"/>
          </a:xfrm>
        </p:spPr>
        <p:txBody>
          <a:bodyPr>
            <a:normAutofit/>
          </a:bodyPr>
          <a:lstStyle/>
          <a:p>
            <a:r>
              <a:rPr lang="ru-RU" sz="3600" b="1" dirty="0"/>
              <a:t>Вокруг солнца вращается 9 планет. Одни из них </a:t>
            </a:r>
            <a:r>
              <a:rPr lang="ru-RU" sz="3600" b="1" dirty="0" err="1"/>
              <a:t>тврёдые</a:t>
            </a:r>
            <a:r>
              <a:rPr lang="ru-RU" sz="3600" b="1" dirty="0"/>
              <a:t>, как Земля. Другие состоят из газа. Все они входят в состав Солнечной системы. Но жизнь есть только на нашей планете.                        </a:t>
            </a:r>
            <a:endParaRPr lang="ru-RU" sz="2800" dirty="0"/>
          </a:p>
        </p:txBody>
      </p:sp>
      <p:pic>
        <p:nvPicPr>
          <p:cNvPr id="9220" name="Picture 4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80754" y="1965258"/>
            <a:ext cx="836453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3043646" y="2220686"/>
            <a:ext cx="7916091" cy="496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043646" y="2220686"/>
            <a:ext cx="457200" cy="64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52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Ð°ÑÑÐ¸Ð½ÐºÐ¸ Ð¿Ð¾ Ð·Ð°Ð¿ÑÐ¾ÑÑ Ð·Ð°Ð´Ð½Ð¸Ð¹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4502"/>
            <a:ext cx="5589724" cy="169817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Ближайшая к Солнцу планета – это </a:t>
            </a:r>
            <a:r>
              <a:rPr lang="ru-RU" b="1" u="sng" dirty="0"/>
              <a:t>Меркурий.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Он очень горячий.                      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387737" y="104502"/>
            <a:ext cx="5460273" cy="1933301"/>
          </a:xfrm>
        </p:spPr>
        <p:txBody>
          <a:bodyPr>
            <a:normAutofit lnSpcReduction="10000"/>
          </a:bodyPr>
          <a:lstStyle/>
          <a:p>
            <a:r>
              <a:rPr lang="ru-RU" sz="3600" dirty="0"/>
              <a:t>Следующая планета от Солнце – это </a:t>
            </a:r>
            <a:r>
              <a:rPr lang="ru-RU" sz="3600" u="sng" dirty="0"/>
              <a:t>Венера.</a:t>
            </a:r>
            <a:r>
              <a:rPr lang="ru-RU" sz="3600" dirty="0"/>
              <a:t> Её называют «утренней звездой»</a:t>
            </a:r>
          </a:p>
        </p:txBody>
      </p:sp>
      <p:pic>
        <p:nvPicPr>
          <p:cNvPr id="10246" name="Picture 6" descr="ÐÐ°ÑÑÐ¸Ð½ÐºÐ¸ Ð¿Ð¾ Ð·Ð°Ð¿ÑÐ¾ÑÑ ÐºÐ°ÑÑÐ¸Ð½ÐºÐ¸  Ð¼ÐµÑÐºÑÑÐ¸Ñ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5049" y="1907174"/>
            <a:ext cx="4807719" cy="45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702" y="1907175"/>
            <a:ext cx="6026334" cy="45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39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936" y="209505"/>
            <a:ext cx="4739641" cy="9959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/>
                </a:solidFill>
              </a:rPr>
              <a:t>Третья планета от Солнца – </a:t>
            </a:r>
            <a:r>
              <a:rPr lang="ru-RU" b="1" u="sng" dirty="0">
                <a:solidFill>
                  <a:schemeClr val="accent4"/>
                </a:solidFill>
              </a:rPr>
              <a:t>Земля.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1817" y="179705"/>
            <a:ext cx="3237321" cy="40395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4"/>
                </a:solidFill>
              </a:rPr>
              <a:t>Следующая планета за Землей – это Марс. </a:t>
            </a:r>
          </a:p>
          <a:p>
            <a:r>
              <a:rPr lang="ru-RU" dirty="0">
                <a:solidFill>
                  <a:schemeClr val="accent4"/>
                </a:solidFill>
              </a:rPr>
              <a:t>Его называют «красной планетой». НА ПОВЕРХНОСТИ Марса есть кратеры.</a:t>
            </a:r>
          </a:p>
        </p:txBody>
      </p:sp>
      <p:pic>
        <p:nvPicPr>
          <p:cNvPr id="112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935" y="1514701"/>
            <a:ext cx="4256315" cy="425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ÐÐ°ÑÑÐ¸Ð½ÐºÐ¸ Ð¿Ð¾ Ð·Ð°Ð¿ÑÐ¾ÑÑ ÐºÐ°ÑÑÐ¸Ð½ÐºÐ¸ Ð¿Ð»Ð°Ð½ÐµÑÑ Ð¼Ð°ÑÑ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349" y="4320643"/>
            <a:ext cx="4729180" cy="238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1142" y="298280"/>
            <a:ext cx="3865608" cy="386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15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708" y="192769"/>
            <a:ext cx="4950823" cy="194954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4"/>
                </a:solidFill>
              </a:rPr>
              <a:t>Пятая планета – это </a:t>
            </a:r>
            <a:r>
              <a:rPr lang="ru-RU" sz="3600" b="1" u="sng" dirty="0">
                <a:solidFill>
                  <a:schemeClr val="accent4"/>
                </a:solidFill>
              </a:rPr>
              <a:t>Юпитер.</a:t>
            </a:r>
            <a:r>
              <a:rPr lang="ru-RU" sz="3600" b="1" dirty="0">
                <a:solidFill>
                  <a:schemeClr val="accent4"/>
                </a:solidFill>
              </a:rPr>
              <a:t> Это самая большая планета. Она целиком состоит из газа</a:t>
            </a:r>
            <a:r>
              <a:rPr lang="ru-RU" sz="3600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0353" y="192769"/>
            <a:ext cx="5815149" cy="1662158"/>
          </a:xfrm>
        </p:spPr>
        <p:txBody>
          <a:bodyPr/>
          <a:lstStyle/>
          <a:p>
            <a:r>
              <a:rPr lang="ru-RU" dirty="0">
                <a:solidFill>
                  <a:schemeClr val="accent4"/>
                </a:solidFill>
              </a:rPr>
              <a:t>Следующая за Юпитером планета – это </a:t>
            </a:r>
            <a:r>
              <a:rPr lang="ru-RU" u="sng" dirty="0">
                <a:solidFill>
                  <a:schemeClr val="accent4"/>
                </a:solidFill>
              </a:rPr>
              <a:t>Сатурн.</a:t>
            </a:r>
            <a:r>
              <a:rPr lang="ru-RU" dirty="0">
                <a:solidFill>
                  <a:schemeClr val="accent4"/>
                </a:solidFill>
              </a:rPr>
              <a:t> У Сатурна имеются кольца, которые состоят изо льда и камней.</a:t>
            </a:r>
          </a:p>
        </p:txBody>
      </p:sp>
      <p:pic>
        <p:nvPicPr>
          <p:cNvPr id="1229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08" y="2142309"/>
            <a:ext cx="4769121" cy="454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6892" y="1854927"/>
            <a:ext cx="5111931" cy="483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4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619</Words>
  <Application>Microsoft Office PowerPoint</Application>
  <PresentationFormat>Широкоэкранный</PresentationFormat>
  <Paragraphs>30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Разговор с ребенком о космосе расширяет его горизонты, а так же создает отличную базу для изучения естественных наук. Так зарождается интерес к физике, химии, биологии.</vt:lpstr>
      <vt:lpstr>Космос- это пустые участки Вселенной между небесными телами, но чаще всего люди космосом называют весь мир, всю Вселенную в целом.  В космосе есть много различных тел.</vt:lpstr>
      <vt:lpstr>Мы живем на Земле. Земля – это тоже небесное тело. Земля – это планета, и она круглая. Часто Землю называют «голубой планетой», потому что из космоса она кажется голубой.</vt:lpstr>
      <vt:lpstr>Вот снимок Земли из космоса: синие участки на снимке – это вода, желто-зеленое – суша, белые- облака. Вода занимает большую поверхность Земли.</vt:lpstr>
      <vt:lpstr>Солнце представляет собой огненный шар, нагревающий и освещающий планеты. Эта звезда, и её поверхность постоянно меняется и извергает пламя, как дракон.</vt:lpstr>
      <vt:lpstr>Вокруг солнца вращается 9 планет. Одни из них тврёдые, как Земля. Другие состоят из газа. Все они входят в состав Солнечной системы. Но жизнь есть только на нашей планете.                        </vt:lpstr>
      <vt:lpstr>Ближайшая к Солнцу планета – это Меркурий. Он очень горячий.                       </vt:lpstr>
      <vt:lpstr>Третья планета от Солнца – Земля.</vt:lpstr>
      <vt:lpstr>Пятая планета – это Юпитер. Это самая большая планета. Она целиком состоит из газа.</vt:lpstr>
      <vt:lpstr>Седьмая планета – это Уран. Он покрыт густыми облаками.</vt:lpstr>
      <vt:lpstr>Девятая последняя планета Солнечной системы – это Плутон. Эта карликовая планета.</vt:lpstr>
      <vt:lpstr>У каждой планеты, за исключением Меркурия и Венеры, есть свои естественные спутники. Естественный спутник Земли – это Луна.  Луна является единственным небесным телом вне Земли, на котором побывал человек. Поверхность Луны неровная, вся в кратерах.</vt:lpstr>
      <vt:lpstr>Для более быстрого передвижения по Луне человек придумал специальную машину – Луноход. </vt:lpstr>
      <vt:lpstr>Если поздним вечером или ночью посмотреть на небо, мы увидим там маленькие светящиеся точки. Это звезды. На самом деле, звезды очень большие, но они расположены очень далеко, и поэтому нам кажутся маленькими. Звезды это большой шар, состоящий из газа и излучающий свет. Самые горячие из звезд голубого цвета, менее горячие, чем Солнце- красного. Есть звезды - гиганты и звезды – карлики.</vt:lpstr>
      <vt:lpstr>Астрономы придумали фигуры, которые образуют самые яркие звезды, называть созвездиями, всю нашу небесную сферу астрономы разделили на множество созвездий.</vt:lpstr>
      <vt:lpstr>Кроме планет и звезд, ещё другие небесные тела.  Кометы – это небесные тела, которые вращаются вокруг Солнца и имеют длинный хвост, состоящий из газа и пыли.</vt:lpstr>
      <vt:lpstr>И метеориты – это небесные тела космического происхождения, которые упали на поверхность крупного небесного объекта. Они бывают разных размеров: совсем маленькие и просто огромные.</vt:lpstr>
      <vt:lpstr>Астероиды – это небесные тела, которые движутся вокруг Солнца, не имеют атмосферы, имеют неправильную форму и значительно уступают по массе и размерам планетам. </vt:lpstr>
      <vt:lpstr>Загадочный мир звезд и планет с давних времен привлекал к себе внимание людей. Люди изучают звезды и планеты с поверхности Земли с помощью телескопов и обсерваторий. </vt:lpstr>
      <vt:lpstr>Человек придумал специальные ракеты и спутники. Которые он запускает в космос, и даже целые космические станции.</vt:lpstr>
      <vt:lpstr>Первым космонавтом стал российский летчик  Юрий Гагарин, на корабле «Восток» - 12 апреля 1961 года он сделал один виток вокруг земли за 108 минут.</vt:lpstr>
      <vt:lpstr>Многие девочки и мальчики мечтают, когда вырастут, стать космонавтами. А ты бы хотел стать космонавтом и отправится в полет на ракете?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Загадочный космос.</dc:title>
  <dc:creator>xxx</dc:creator>
  <cp:lastModifiedBy>Нина</cp:lastModifiedBy>
  <cp:revision>48</cp:revision>
  <dcterms:created xsi:type="dcterms:W3CDTF">2019-03-26T16:35:53Z</dcterms:created>
  <dcterms:modified xsi:type="dcterms:W3CDTF">2023-06-16T12:58:20Z</dcterms:modified>
</cp:coreProperties>
</file>